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7" d="100"/>
          <a:sy n="147" d="100"/>
        </p:scale>
        <p:origin x="-80" y="603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6E64-1F50-AE4B-8A73-B96B744DC9DB}" type="datetimeFigureOut"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00364-DEAE-2F48-88A3-21B5636D1D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8.x11 flyer can be edited, so</a:t>
            </a:r>
            <a:r>
              <a:rPr lang="en-US" baseline="0"/>
              <a:t> you can change the text if needed, or change the logo and contact information.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0364-DEAE-2F48-88A3-21B5636D1DB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res_130812-F-PD696-1597a_defen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4" r="14915"/>
          <a:stretch/>
        </p:blipFill>
        <p:spPr>
          <a:xfrm>
            <a:off x="390801" y="376798"/>
            <a:ext cx="7001632" cy="9350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90801" y="376799"/>
            <a:ext cx="7001632" cy="97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030" y="1969633"/>
            <a:ext cx="3136628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Flying hobby drones near wildfires could cause injury or death to firefighters. </a:t>
            </a:r>
          </a:p>
          <a:p>
            <a:pPr>
              <a:spcBef>
                <a:spcPts val="1200"/>
              </a:spcBef>
            </a:pPr>
            <a:r>
              <a:rPr lang="en-US" dirty="0"/>
              <a:t>Drones hamper firefighters’ ability to protect lives, property and natural resources.</a:t>
            </a:r>
          </a:p>
        </p:txBody>
      </p:sp>
      <p:pic>
        <p:nvPicPr>
          <p:cNvPr id="9" name="Picture 8" descr="nodronesymb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92" y="6679543"/>
            <a:ext cx="2906334" cy="2743057"/>
          </a:xfrm>
          <a:prstGeom prst="rect">
            <a:avLst/>
          </a:prstGeom>
        </p:spPr>
      </p:pic>
      <p:pic>
        <p:nvPicPr>
          <p:cNvPr id="12" name="Picture 11" descr="pnwcglogo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9" y="8289546"/>
            <a:ext cx="1064551" cy="13345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366" y="8951853"/>
            <a:ext cx="31784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Pacific Northwest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Wildfire Coordinating Group</a:t>
            </a:r>
          </a:p>
        </p:txBody>
      </p:sp>
      <p:pic>
        <p:nvPicPr>
          <p:cNvPr id="2" name="Picture 1" descr="ca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0" y="539629"/>
            <a:ext cx="6786019" cy="743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030" y="3946909"/>
            <a:ext cx="3611751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Aerial firefighting may be suspended until unauthorized drones leave the area. This could result in a larger wildfire.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Contact your nearest land management agency to learn more about drone use on public lands.</a:t>
            </a:r>
          </a:p>
          <a:p>
            <a:pPr>
              <a:spcBef>
                <a:spcPts val="1200"/>
              </a:spcBef>
            </a:pPr>
            <a:r>
              <a:rPr lang="en-US" dirty="0"/>
              <a:t>Learn more at: </a:t>
            </a:r>
            <a:r>
              <a:rPr lang="en-US" dirty="0" err="1"/>
              <a:t>knowbeforeyoufly.org</a:t>
            </a:r>
            <a:endParaRPr lang="en-US" dirty="0"/>
          </a:p>
        </p:txBody>
      </p:sp>
      <p:pic>
        <p:nvPicPr>
          <p:cNvPr id="3" name="Picture 2" descr="nodro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9" y="6741193"/>
            <a:ext cx="2886522" cy="1286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1845" y="9507781"/>
            <a:ext cx="1210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/>
              <a:t>2015_08_23drones.pptx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9564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nenoflyzo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"/>
          <a:stretch/>
        </p:blipFill>
        <p:spPr>
          <a:xfrm>
            <a:off x="369878" y="378230"/>
            <a:ext cx="7032725" cy="9256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nwcglogo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5" y="8509974"/>
            <a:ext cx="811532" cy="1017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835" y="8784042"/>
            <a:ext cx="1773732" cy="69249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sz="1400" b="1" dirty="0" smtClean="0"/>
              <a:t>Pacific Northwest </a:t>
            </a:r>
          </a:p>
          <a:p>
            <a:r>
              <a:rPr lang="en-US" sz="1400" b="1" dirty="0" smtClean="0"/>
              <a:t>Wildfire Coordinating </a:t>
            </a:r>
          </a:p>
          <a:p>
            <a:r>
              <a:rPr lang="en-US" sz="1400" b="1" dirty="0" smtClean="0"/>
              <a:t>Group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26560" y="3897459"/>
            <a:ext cx="30175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Flying drones </a:t>
            </a:r>
            <a:r>
              <a:rPr lang="en-US" sz="1600" dirty="0"/>
              <a:t>near wildfires </a:t>
            </a:r>
            <a:r>
              <a:rPr lang="en-US" sz="1600" dirty="0" smtClean="0"/>
              <a:t>could</a:t>
            </a:r>
          </a:p>
          <a:p>
            <a:r>
              <a:rPr lang="en-US" sz="1600" dirty="0" smtClean="0"/>
              <a:t>cause </a:t>
            </a:r>
            <a:r>
              <a:rPr lang="en-US" sz="1600" dirty="0"/>
              <a:t>injury or death to firefighters.</a:t>
            </a:r>
          </a:p>
        </p:txBody>
      </p:sp>
      <p:pic>
        <p:nvPicPr>
          <p:cNvPr id="8" name="Picture 7" descr="drone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15" y="6725912"/>
            <a:ext cx="2915125" cy="2750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4479" y="4570217"/>
            <a:ext cx="3048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Drones </a:t>
            </a:r>
            <a:r>
              <a:rPr lang="en-US" sz="1600" dirty="0"/>
              <a:t>hamper firefighter’s ability </a:t>
            </a:r>
          </a:p>
          <a:p>
            <a:r>
              <a:rPr lang="en-US" sz="1600" dirty="0"/>
              <a:t>to protect lives, property and</a:t>
            </a:r>
          </a:p>
          <a:p>
            <a:r>
              <a:rPr lang="en-US" sz="1600" dirty="0"/>
              <a:t>natural </a:t>
            </a:r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01439" y="5529238"/>
            <a:ext cx="3291841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Contact </a:t>
            </a:r>
            <a:r>
              <a:rPr lang="en-US" sz="1600" dirty="0"/>
              <a:t>your nearest land </a:t>
            </a:r>
            <a:r>
              <a:rPr lang="en-US" sz="1600" dirty="0" smtClean="0"/>
              <a:t>management</a:t>
            </a:r>
          </a:p>
          <a:p>
            <a:r>
              <a:rPr lang="en-US" sz="1600" dirty="0" smtClean="0"/>
              <a:t>agency to </a:t>
            </a:r>
            <a:r>
              <a:rPr lang="en-US" sz="1600" dirty="0"/>
              <a:t>learn more about drone use </a:t>
            </a:r>
            <a:r>
              <a:rPr lang="en-US" sz="1600" dirty="0" smtClean="0"/>
              <a:t>on public </a:t>
            </a:r>
            <a:r>
              <a:rPr lang="en-US" sz="1600" dirty="0"/>
              <a:t>lands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Learn </a:t>
            </a:r>
            <a:r>
              <a:rPr lang="en-US" sz="1600" dirty="0"/>
              <a:t>more at: </a:t>
            </a:r>
            <a:r>
              <a:rPr lang="en-US" sz="1600" dirty="0" err="1"/>
              <a:t>knowbeforeyoufly.org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181845" y="9432148"/>
            <a:ext cx="1210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/>
              <a:t>2015_08_23drones.pptx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37756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dronesz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2" y="297911"/>
            <a:ext cx="7156411" cy="9379489"/>
          </a:xfrm>
          <a:prstGeom prst="rect">
            <a:avLst/>
          </a:prstGeom>
        </p:spPr>
      </p:pic>
      <p:pic>
        <p:nvPicPr>
          <p:cNvPr id="5" name="Picture 4" descr="nodrones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52" y="1155580"/>
            <a:ext cx="5481991" cy="1638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4152" y="3087861"/>
            <a:ext cx="3243042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Flying hobby drones </a:t>
            </a:r>
          </a:p>
          <a:p>
            <a:r>
              <a:rPr lang="en-US" sz="1600" smtClean="0"/>
              <a:t>near wildfires could </a:t>
            </a:r>
          </a:p>
          <a:p>
            <a:r>
              <a:rPr lang="en-US" sz="1600" smtClean="0"/>
              <a:t>cause injury </a:t>
            </a:r>
            <a:r>
              <a:rPr lang="en-US" sz="1600" dirty="0" smtClean="0"/>
              <a:t>or death to </a:t>
            </a:r>
          </a:p>
          <a:p>
            <a:r>
              <a:rPr lang="en-US" sz="1600" dirty="0" smtClean="0"/>
              <a:t>firefighters.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Drones hamper firefighters’ </a:t>
            </a:r>
          </a:p>
          <a:p>
            <a:r>
              <a:rPr lang="en-US" sz="1600" dirty="0"/>
              <a:t>ability to </a:t>
            </a:r>
            <a:r>
              <a:rPr lang="en-US" sz="1600" dirty="0" smtClean="0"/>
              <a:t>protect lives</a:t>
            </a:r>
            <a:r>
              <a:rPr lang="en-US" sz="1600" dirty="0"/>
              <a:t>, </a:t>
            </a:r>
          </a:p>
          <a:p>
            <a:r>
              <a:rPr lang="en-US" sz="1600" dirty="0"/>
              <a:t>property and </a:t>
            </a:r>
            <a:r>
              <a:rPr lang="en-US" sz="1600" dirty="0" smtClean="0"/>
              <a:t>natural </a:t>
            </a:r>
            <a:r>
              <a:rPr lang="en-US" sz="1600" dirty="0"/>
              <a:t>resources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Contact your nearest land management agency to learn more about drone use on public lands.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Learn more at: </a:t>
            </a:r>
            <a:r>
              <a:rPr lang="en-US" sz="1600" dirty="0" err="1" smtClean="0"/>
              <a:t>knowbeforeyoufly.org</a:t>
            </a:r>
            <a:endParaRPr lang="en-US" sz="1600" dirty="0"/>
          </a:p>
        </p:txBody>
      </p:sp>
      <p:pic>
        <p:nvPicPr>
          <p:cNvPr id="7" name="Picture 6" descr="pnwcglogo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91" y="7826162"/>
            <a:ext cx="890635" cy="1116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2530" y="8078594"/>
            <a:ext cx="1801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Pacific Northwest </a:t>
            </a:r>
          </a:p>
          <a:p>
            <a:pPr algn="r"/>
            <a:r>
              <a:rPr lang="en-US" sz="1400" b="1" dirty="0" smtClean="0"/>
              <a:t>Wildfire Coordinating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572" y="9461956"/>
            <a:ext cx="1210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>
                <a:solidFill>
                  <a:schemeClr val="bg1"/>
                </a:solidFill>
              </a:rPr>
              <a:t>2015_08_23drones.pptx</a:t>
            </a:r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7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739790" y="1466479"/>
            <a:ext cx="9266085" cy="70526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980" y="4165766"/>
            <a:ext cx="64223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Flying hobby drones near wildfires could cause injury or death to firefighters. </a:t>
            </a:r>
            <a:r>
              <a:rPr lang="en-US" sz="2000" dirty="0"/>
              <a:t>Drones hamper firefighters’ ability to protect lives, property and natural resources.</a:t>
            </a:r>
          </a:p>
        </p:txBody>
      </p:sp>
      <p:pic>
        <p:nvPicPr>
          <p:cNvPr id="6" name="Picture 5" descr="pnwcglogo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3" y="7660225"/>
            <a:ext cx="1233871" cy="1546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980" y="5324625"/>
            <a:ext cx="64223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Aerial firefighting may be suspended until unauthorized drones leave the area. This could result in a larger wildfire..</a:t>
            </a:r>
          </a:p>
        </p:txBody>
      </p:sp>
      <p:pic>
        <p:nvPicPr>
          <p:cNvPr id="8" name="Picture 7" descr="enjoyfla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5" y="5903729"/>
            <a:ext cx="4871191" cy="3712852"/>
          </a:xfrm>
          <a:prstGeom prst="rect">
            <a:avLst/>
          </a:prstGeom>
        </p:spPr>
      </p:pic>
      <p:pic>
        <p:nvPicPr>
          <p:cNvPr id="9" name="Picture 8" descr="nodronesymb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3" y="6202253"/>
            <a:ext cx="2906334" cy="2743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965" y="7737980"/>
            <a:ext cx="1679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Pacific Northwest </a:t>
            </a:r>
          </a:p>
          <a:p>
            <a:r>
              <a:rPr lang="en-US" sz="1400" b="1" dirty="0" smtClean="0"/>
              <a:t>Wildfire Coordinating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5363" y="9196032"/>
            <a:ext cx="385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more at: </a:t>
            </a:r>
            <a:r>
              <a:rPr lang="en-US" dirty="0" err="1"/>
              <a:t>knowbeforeyoufly.org</a:t>
            </a:r>
            <a:endParaRPr lang="en-US"/>
          </a:p>
        </p:txBody>
      </p:sp>
      <p:pic>
        <p:nvPicPr>
          <p:cNvPr id="13" name="Picture 12" descr="04dronetop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5" y="728532"/>
            <a:ext cx="6770667" cy="3199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4980" y="6202253"/>
            <a:ext cx="398241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Contact your nearest land management agency to learn </a:t>
            </a:r>
          </a:p>
          <a:p>
            <a:r>
              <a:rPr lang="en-US" sz="2000" dirty="0" smtClean="0"/>
              <a:t>more about drone use on </a:t>
            </a:r>
          </a:p>
          <a:p>
            <a:r>
              <a:rPr lang="en-US" sz="2000" dirty="0" smtClean="0"/>
              <a:t>public lands.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6937" y="9400059"/>
            <a:ext cx="1210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/>
              <a:t>2015_08_23drones.pptx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2290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281</Words>
  <Application>Microsoft Macintosh PowerPoint</Application>
  <PresentationFormat>Custom</PresentationFormat>
  <Paragraphs>43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11</cp:revision>
  <cp:lastPrinted>2015-08-28T18:53:21Z</cp:lastPrinted>
  <dcterms:created xsi:type="dcterms:W3CDTF">2015-07-07T00:54:19Z</dcterms:created>
  <dcterms:modified xsi:type="dcterms:W3CDTF">2015-08-28T18:53:24Z</dcterms:modified>
</cp:coreProperties>
</file>