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704" y="140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96E64-1F50-AE4B-8A73-B96B744DC9DB}" type="datetimeFigureOut"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00364-DEAE-2F48-88A3-21B5636D1D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8.x11 flyer can be edited, so</a:t>
            </a:r>
            <a:r>
              <a:rPr lang="en-US" baseline="0"/>
              <a:t> you can change the text if needed, or change the logo and contact information.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0364-DEAE-2F48-88A3-21B5636D1DBE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2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7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5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CE20-747F-C644-8A25-A02C134A0972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8B3B-7E2F-074A-A62F-38D737A3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res_130812-F-PD696-1597a_defens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4" r="14915"/>
          <a:stretch/>
        </p:blipFill>
        <p:spPr>
          <a:xfrm>
            <a:off x="390801" y="376798"/>
            <a:ext cx="7001632" cy="9350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90801" y="376799"/>
            <a:ext cx="7001632" cy="970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030" y="1969633"/>
            <a:ext cx="3136628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Flying hobby drones near wildfires could cause injury or death to firefighters. </a:t>
            </a:r>
          </a:p>
          <a:p>
            <a:pPr>
              <a:spcBef>
                <a:spcPts val="1200"/>
              </a:spcBef>
            </a:pPr>
            <a:r>
              <a:rPr lang="en-US" dirty="0"/>
              <a:t>Drones hamper firefighters’ ability to protect lives, property and natural resources.</a:t>
            </a:r>
          </a:p>
        </p:txBody>
      </p:sp>
      <p:pic>
        <p:nvPicPr>
          <p:cNvPr id="9" name="Picture 8" descr="nodronesymb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92" y="6679543"/>
            <a:ext cx="2906334" cy="2743057"/>
          </a:xfrm>
          <a:prstGeom prst="rect">
            <a:avLst/>
          </a:prstGeom>
        </p:spPr>
      </p:pic>
      <p:pic>
        <p:nvPicPr>
          <p:cNvPr id="2" name="Picture 1" descr="ca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0" y="539629"/>
            <a:ext cx="6786019" cy="743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030" y="3946909"/>
            <a:ext cx="3611751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Aerial firefighting may be suspended until unauthorized drones leave the area. This could result in a larger wildfire.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Contact your nearest land management agency to learn more about drone use on public lands.</a:t>
            </a:r>
          </a:p>
          <a:p>
            <a:pPr>
              <a:spcBef>
                <a:spcPts val="1200"/>
              </a:spcBef>
            </a:pPr>
            <a:r>
              <a:rPr lang="en-US" dirty="0"/>
              <a:t>Learn more at: </a:t>
            </a:r>
            <a:r>
              <a:rPr lang="en-US" dirty="0" err="1"/>
              <a:t>knowbeforeyoufly.org</a:t>
            </a:r>
            <a:endParaRPr lang="en-US" dirty="0"/>
          </a:p>
        </p:txBody>
      </p:sp>
      <p:pic>
        <p:nvPicPr>
          <p:cNvPr id="3" name="Picture 2" descr="nodro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9" y="6741193"/>
            <a:ext cx="2886522" cy="12867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9248" y="8813142"/>
            <a:ext cx="1801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Name and Contact Information for agency goes here.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794" y="8810385"/>
            <a:ext cx="11078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Insert agency </a:t>
            </a:r>
          </a:p>
          <a:p>
            <a:pPr algn="ctr"/>
            <a:r>
              <a:rPr lang="en-US" sz="1400" b="1" dirty="0"/>
              <a:t>logo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19564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nenoflyzo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"/>
          <a:stretch/>
        </p:blipFill>
        <p:spPr>
          <a:xfrm>
            <a:off x="369878" y="378230"/>
            <a:ext cx="7032725" cy="9256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26560" y="3897459"/>
            <a:ext cx="30175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Flying drones </a:t>
            </a:r>
            <a:r>
              <a:rPr lang="en-US" sz="1600" dirty="0"/>
              <a:t>near wildfires </a:t>
            </a:r>
            <a:r>
              <a:rPr lang="en-US" sz="1600" dirty="0" smtClean="0"/>
              <a:t>could</a:t>
            </a:r>
          </a:p>
          <a:p>
            <a:r>
              <a:rPr lang="en-US" sz="1600" dirty="0" smtClean="0"/>
              <a:t>cause </a:t>
            </a:r>
            <a:r>
              <a:rPr lang="en-US" sz="1600" dirty="0"/>
              <a:t>injury or death to firefighters.</a:t>
            </a:r>
          </a:p>
        </p:txBody>
      </p:sp>
      <p:pic>
        <p:nvPicPr>
          <p:cNvPr id="6" name="Picture 5" descr="dron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15" y="6725912"/>
            <a:ext cx="2915125" cy="2750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4479" y="4570217"/>
            <a:ext cx="30480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Drones </a:t>
            </a:r>
            <a:r>
              <a:rPr lang="en-US" sz="1600" dirty="0"/>
              <a:t>hamper firefighter’s ability </a:t>
            </a:r>
          </a:p>
          <a:p>
            <a:r>
              <a:rPr lang="en-US" sz="1600" dirty="0"/>
              <a:t>to protect lives, property and</a:t>
            </a:r>
          </a:p>
          <a:p>
            <a:r>
              <a:rPr lang="en-US" sz="1600" dirty="0"/>
              <a:t>natural </a:t>
            </a:r>
            <a:r>
              <a:rPr lang="en-US" sz="1600" dirty="0" smtClean="0"/>
              <a:t>resources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01439" y="5529238"/>
            <a:ext cx="3291841" cy="1554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Contact </a:t>
            </a:r>
            <a:r>
              <a:rPr lang="en-US" sz="1600" dirty="0"/>
              <a:t>your nearest land </a:t>
            </a:r>
            <a:r>
              <a:rPr lang="en-US" sz="1600" dirty="0" smtClean="0"/>
              <a:t>management</a:t>
            </a:r>
          </a:p>
          <a:p>
            <a:r>
              <a:rPr lang="en-US" sz="1600" dirty="0" smtClean="0"/>
              <a:t>agency to </a:t>
            </a:r>
            <a:r>
              <a:rPr lang="en-US" sz="1600" dirty="0"/>
              <a:t>learn more about drone use </a:t>
            </a:r>
            <a:r>
              <a:rPr lang="en-US" sz="1600" dirty="0" smtClean="0"/>
              <a:t>on public </a:t>
            </a:r>
            <a:r>
              <a:rPr lang="en-US" sz="1600" dirty="0"/>
              <a:t>lands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Learn </a:t>
            </a:r>
            <a:r>
              <a:rPr lang="en-US" sz="1600" dirty="0"/>
              <a:t>more at: </a:t>
            </a:r>
            <a:r>
              <a:rPr lang="en-US" sz="1600" dirty="0" err="1"/>
              <a:t>knowbeforeyoufly.org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92043" y="8809150"/>
            <a:ext cx="1801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Name and Contact Information for agency goes here.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189" y="8806393"/>
            <a:ext cx="77169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Insert agency </a:t>
            </a:r>
          </a:p>
          <a:p>
            <a:pPr algn="ctr"/>
            <a:r>
              <a:rPr lang="en-US" sz="1400" b="1" dirty="0"/>
              <a:t>logo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54033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dronesz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2" y="297911"/>
            <a:ext cx="7156411" cy="9379489"/>
          </a:xfrm>
          <a:prstGeom prst="rect">
            <a:avLst/>
          </a:prstGeom>
        </p:spPr>
      </p:pic>
      <p:pic>
        <p:nvPicPr>
          <p:cNvPr id="5" name="Picture 4" descr="nodrones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52" y="1155580"/>
            <a:ext cx="5481991" cy="1638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4152" y="3087861"/>
            <a:ext cx="3243042" cy="29392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Flying hobby drones </a:t>
            </a:r>
          </a:p>
          <a:p>
            <a:r>
              <a:rPr lang="en-US" sz="1600" smtClean="0"/>
              <a:t>near wildfires could </a:t>
            </a:r>
          </a:p>
          <a:p>
            <a:r>
              <a:rPr lang="en-US" sz="1600" smtClean="0"/>
              <a:t>cause injury </a:t>
            </a:r>
            <a:r>
              <a:rPr lang="en-US" sz="1600" dirty="0" smtClean="0"/>
              <a:t>or death to </a:t>
            </a:r>
          </a:p>
          <a:p>
            <a:r>
              <a:rPr lang="en-US" sz="1600" dirty="0" smtClean="0"/>
              <a:t>firefighters.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Drones hamper firefighters’ </a:t>
            </a:r>
          </a:p>
          <a:p>
            <a:r>
              <a:rPr lang="en-US" sz="1600" dirty="0"/>
              <a:t>ability to </a:t>
            </a:r>
            <a:r>
              <a:rPr lang="en-US" sz="1600" dirty="0" smtClean="0"/>
              <a:t>protect lives</a:t>
            </a:r>
            <a:r>
              <a:rPr lang="en-US" sz="1600" dirty="0"/>
              <a:t>, </a:t>
            </a:r>
          </a:p>
          <a:p>
            <a:r>
              <a:rPr lang="en-US" sz="1600" dirty="0"/>
              <a:t>property and </a:t>
            </a:r>
            <a:r>
              <a:rPr lang="en-US" sz="1600" dirty="0" smtClean="0"/>
              <a:t>natural </a:t>
            </a:r>
            <a:r>
              <a:rPr lang="en-US" sz="1600" dirty="0"/>
              <a:t>resources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Contact your nearest land management agency to learn more about drone use on public lands.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Learn more at: </a:t>
            </a:r>
            <a:r>
              <a:rPr lang="en-US" sz="1600" dirty="0" err="1" smtClean="0"/>
              <a:t>knowbeforeyoufly.org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87359" y="8097924"/>
            <a:ext cx="1801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Name and Contact Information for agency goes 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5024" y="8097924"/>
            <a:ext cx="11078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Insert agency </a:t>
            </a:r>
          </a:p>
          <a:p>
            <a:pPr algn="ctr"/>
            <a:r>
              <a:rPr lang="en-US" sz="1400" b="1" dirty="0"/>
              <a:t>logo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36394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700095" y="1590046"/>
            <a:ext cx="9236860" cy="68684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4172" y="4787663"/>
            <a:ext cx="645092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Flying hobby drones near wildfires could cause injury or death to firefighters. </a:t>
            </a:r>
            <a:r>
              <a:rPr lang="en-US" dirty="0"/>
              <a:t>Drones hamper firefighters’ ability to protect lives, property and natural resources.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172" y="5750879"/>
            <a:ext cx="5507275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Aerial firefighting may be suspended until unauthorized drones leave the area. This could result in a larger wildfire.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Contact your nearest land management </a:t>
            </a:r>
          </a:p>
          <a:p>
            <a:r>
              <a:rPr lang="en-US" dirty="0" smtClean="0"/>
              <a:t>agency to learn more about drone </a:t>
            </a:r>
          </a:p>
          <a:p>
            <a:r>
              <a:rPr lang="en-US" dirty="0" smtClean="0"/>
              <a:t>use on public lands.</a:t>
            </a:r>
          </a:p>
        </p:txBody>
      </p:sp>
      <p:pic>
        <p:nvPicPr>
          <p:cNvPr id="7" name="Picture 6" descr="enjoyfla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63" y="5929843"/>
            <a:ext cx="4871191" cy="3712852"/>
          </a:xfrm>
          <a:prstGeom prst="rect">
            <a:avLst/>
          </a:prstGeom>
        </p:spPr>
      </p:pic>
      <p:pic>
        <p:nvPicPr>
          <p:cNvPr id="8" name="Picture 7" descr="nodronesymb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24" y="6515516"/>
            <a:ext cx="2906334" cy="27430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649" y="8484189"/>
            <a:ext cx="266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 more at: </a:t>
            </a:r>
            <a:r>
              <a:rPr lang="en-US" b="1" dirty="0" err="1"/>
              <a:t>knowbeforeyoufly.org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1984365" y="7508968"/>
            <a:ext cx="1801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Name and Contact Information for agency goes here.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172" y="7508968"/>
            <a:ext cx="11078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Insert agency </a:t>
            </a:r>
          </a:p>
          <a:p>
            <a:pPr algn="ctr"/>
            <a:r>
              <a:rPr lang="en-US" sz="1400" b="1" dirty="0"/>
              <a:t>logo</a:t>
            </a:r>
            <a:endParaRPr lang="en-US" sz="1400" b="1" dirty="0" smtClean="0"/>
          </a:p>
        </p:txBody>
      </p:sp>
      <p:pic>
        <p:nvPicPr>
          <p:cNvPr id="13" name="Picture 12" descr="04dronetop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9" y="579713"/>
            <a:ext cx="6600587" cy="39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4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304</Words>
  <Application>Microsoft Macintosh PowerPoint</Application>
  <PresentationFormat>Custom</PresentationFormat>
  <Paragraphs>42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11</cp:revision>
  <cp:lastPrinted>2015-08-28T18:32:37Z</cp:lastPrinted>
  <dcterms:created xsi:type="dcterms:W3CDTF">2015-07-07T00:54:19Z</dcterms:created>
  <dcterms:modified xsi:type="dcterms:W3CDTF">2015-08-28T18:32:59Z</dcterms:modified>
</cp:coreProperties>
</file>