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13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0885-95A8-4941-8238-6F509C8BCA12}" type="datetimeFigureOut">
              <a:t>8/28/15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A6722-89F8-154A-B62E-5673D418CA0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62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0885-95A8-4941-8238-6F509C8BCA12}" type="datetimeFigureOut">
              <a:t>8/28/15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A6722-89F8-154A-B62E-5673D418CA0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291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0885-95A8-4941-8238-6F509C8BCA12}" type="datetimeFigureOut">
              <a:t>8/28/15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A6722-89F8-154A-B62E-5673D418CA0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987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0885-95A8-4941-8238-6F509C8BCA12}" type="datetimeFigureOut">
              <a:t>8/28/15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A6722-89F8-154A-B62E-5673D418CA0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830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0885-95A8-4941-8238-6F509C8BCA12}" type="datetimeFigureOut">
              <a:t>8/28/15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A6722-89F8-154A-B62E-5673D418CA0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10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0885-95A8-4941-8238-6F509C8BCA12}" type="datetimeFigureOut">
              <a:t>8/28/15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A6722-89F8-154A-B62E-5673D418CA0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65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0885-95A8-4941-8238-6F509C8BCA12}" type="datetimeFigureOut">
              <a:t>8/28/15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A6722-89F8-154A-B62E-5673D418CA0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951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0885-95A8-4941-8238-6F509C8BCA12}" type="datetimeFigureOut">
              <a:t>8/28/15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A6722-89F8-154A-B62E-5673D418CA0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40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0885-95A8-4941-8238-6F509C8BCA12}" type="datetimeFigureOut">
              <a:t>8/28/15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A6722-89F8-154A-B62E-5673D418CA0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200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0885-95A8-4941-8238-6F509C8BCA12}" type="datetimeFigureOut">
              <a:t>8/28/15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A6722-89F8-154A-B62E-5673D418CA0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269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0885-95A8-4941-8238-6F509C8BCA12}" type="datetimeFigureOut">
              <a:t>8/28/15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A6722-89F8-154A-B62E-5673D418CA0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546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60885-95A8-4941-8238-6F509C8BCA12}" type="datetimeFigureOut">
              <a:t>8/28/15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A6722-89F8-154A-B62E-5673D418CA0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09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1droneifyouflyface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07" y="355620"/>
            <a:ext cx="3505200" cy="2895678"/>
          </a:xfrm>
          <a:prstGeom prst="rect">
            <a:avLst/>
          </a:prstGeom>
        </p:spPr>
      </p:pic>
      <p:pic>
        <p:nvPicPr>
          <p:cNvPr id="5" name="Picture 4" descr="02dronenoflyzoneface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787" y="322196"/>
            <a:ext cx="3505200" cy="2919512"/>
          </a:xfrm>
          <a:prstGeom prst="rect">
            <a:avLst/>
          </a:prstGeom>
        </p:spPr>
      </p:pic>
      <p:pic>
        <p:nvPicPr>
          <p:cNvPr id="6" name="Picture 5" descr="03droneretroface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07" y="3566444"/>
            <a:ext cx="3505200" cy="2937658"/>
          </a:xfrm>
          <a:prstGeom prst="rect">
            <a:avLst/>
          </a:prstGeom>
        </p:spPr>
      </p:pic>
      <p:pic>
        <p:nvPicPr>
          <p:cNvPr id="7" name="Picture 6" descr="04droneenjoyfaceb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787" y="3566444"/>
            <a:ext cx="3505200" cy="29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126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US Forest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Gwen Hensley</dc:creator>
  <cp:lastModifiedBy>Gwen Hensley</cp:lastModifiedBy>
  <cp:revision>1</cp:revision>
  <cp:lastPrinted>2015-08-28T18:51:36Z</cp:lastPrinted>
  <dcterms:created xsi:type="dcterms:W3CDTF">2015-08-28T18:47:59Z</dcterms:created>
  <dcterms:modified xsi:type="dcterms:W3CDTF">2015-08-28T18:51:40Z</dcterms:modified>
</cp:coreProperties>
</file>