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8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BBD2-5A22-DE46-B261-DC65EFEF73DA}" type="datetimeFigureOut"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980F-30D1-A647-B953-81A5F5DBE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dr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7" y="665666"/>
            <a:ext cx="3810000" cy="1906039"/>
          </a:xfrm>
          <a:prstGeom prst="rect">
            <a:avLst/>
          </a:prstGeom>
        </p:spPr>
      </p:pic>
      <p:pic>
        <p:nvPicPr>
          <p:cNvPr id="5" name="Picture 4" descr="02dr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6" y="665666"/>
            <a:ext cx="3810000" cy="1905000"/>
          </a:xfrm>
          <a:prstGeom prst="rect">
            <a:avLst/>
          </a:prstGeom>
        </p:spPr>
      </p:pic>
      <p:pic>
        <p:nvPicPr>
          <p:cNvPr id="6" name="Picture 5" descr="03dr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7" y="2971800"/>
            <a:ext cx="3810000" cy="1905000"/>
          </a:xfrm>
          <a:prstGeom prst="rect">
            <a:avLst/>
          </a:prstGeom>
        </p:spPr>
      </p:pic>
      <p:pic>
        <p:nvPicPr>
          <p:cNvPr id="7" name="Picture 6" descr="enjoydr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6" y="2967906"/>
            <a:ext cx="3810000" cy="19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</cp:revision>
  <cp:lastPrinted>2015-08-28T18:56:59Z</cp:lastPrinted>
  <dcterms:created xsi:type="dcterms:W3CDTF">2015-08-28T18:54:48Z</dcterms:created>
  <dcterms:modified xsi:type="dcterms:W3CDTF">2015-08-28T18:57:02Z</dcterms:modified>
</cp:coreProperties>
</file>