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0058400" cy="7772400"/>
  <p:notesSz cx="6858000" cy="9144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9" d="100"/>
          <a:sy n="99" d="100"/>
        </p:scale>
        <p:origin x="-776" y="1384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AA285-200F-8246-870A-EEA89A86BCD5}" type="datetimeFigureOut"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97CA-127A-BC4E-890B-148EBAA76A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39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AA285-200F-8246-870A-EEA89A86BCD5}" type="datetimeFigureOut"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97CA-127A-BC4E-890B-148EBAA76A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4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2272" y="352637"/>
            <a:ext cx="2488407" cy="7516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3562" y="352637"/>
            <a:ext cx="7301071" cy="7516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AA285-200F-8246-870A-EEA89A86BCD5}" type="datetimeFigureOut"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97CA-127A-BC4E-890B-148EBAA76A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1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AA285-200F-8246-870A-EEA89A86BCD5}" type="datetimeFigureOut"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97CA-127A-BC4E-890B-148EBAA76A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73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AA285-200F-8246-870A-EEA89A86BCD5}" type="datetimeFigureOut"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97CA-127A-BC4E-890B-148EBAA76A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9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3562" y="2054648"/>
            <a:ext cx="4894738" cy="581490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5941" y="2054648"/>
            <a:ext cx="4894739" cy="581490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AA285-200F-8246-870A-EEA89A86BCD5}" type="datetimeFigureOut">
              <a:t>9/4/16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97CA-127A-BC4E-890B-148EBAA76A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72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AA285-200F-8246-870A-EEA89A86BCD5}" type="datetimeFigureOut">
              <a:t>9/4/16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97CA-127A-BC4E-890B-148EBAA76A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05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AA285-200F-8246-870A-EEA89A86BCD5}" type="datetimeFigureOut">
              <a:t>9/4/16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97CA-127A-BC4E-890B-148EBAA76A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01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AA285-200F-8246-870A-EEA89A86BCD5}" type="datetimeFigureOut">
              <a:t>9/4/16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97CA-127A-BC4E-890B-148EBAA76A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11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AA285-200F-8246-870A-EEA89A86BCD5}" type="datetimeFigureOut">
              <a:t>9/4/16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97CA-127A-BC4E-890B-148EBAA76A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39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AA285-200F-8246-870A-EEA89A86BCD5}" type="datetimeFigureOut">
              <a:t>9/4/16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97CA-127A-BC4E-890B-148EBAA76A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28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0"/>
            <a:ext cx="9052560" cy="5129425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AA285-200F-8246-870A-EEA89A86BCD5}" type="datetimeFigureOut"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197CA-127A-BC4E-890B-148EBAA76A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5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oparch.TIF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t="2460" r="2440" b="2285"/>
          <a:stretch/>
        </p:blipFill>
        <p:spPr>
          <a:xfrm rot="16200000">
            <a:off x="1446361" y="-841221"/>
            <a:ext cx="7138956" cy="9477942"/>
          </a:xfrm>
          <a:prstGeom prst="rect">
            <a:avLst/>
          </a:prstGeom>
        </p:spPr>
      </p:pic>
      <p:pic>
        <p:nvPicPr>
          <p:cNvPr id="6" name="Picture 5" descr="smokeycorn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7" y="5082009"/>
            <a:ext cx="2340052" cy="2385219"/>
          </a:xfrm>
          <a:prstGeom prst="rect">
            <a:avLst/>
          </a:prstGeom>
        </p:spPr>
      </p:pic>
      <p:pic>
        <p:nvPicPr>
          <p:cNvPr id="7" name="Picture 6" descr="blm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35" y="5524684"/>
            <a:ext cx="1335774" cy="11683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67132" y="2719880"/>
            <a:ext cx="4879884" cy="2541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95275" indent="-295275">
              <a:lnSpc>
                <a:spcPts val="1800"/>
              </a:lnSpc>
              <a:spcBef>
                <a:spcPts val="600"/>
              </a:spcBef>
            </a:pPr>
            <a:r>
              <a:rPr lang="en-US" sz="1600">
                <a:cs typeface="Calibri"/>
              </a:rPr>
              <a:t>• 	any build up of crop residue around the engine, exhaust system, belts and chains; </a:t>
            </a:r>
          </a:p>
          <a:p>
            <a:pPr marL="295275" indent="-295275">
              <a:lnSpc>
                <a:spcPts val="1800"/>
              </a:lnSpc>
              <a:spcBef>
                <a:spcPts val="600"/>
              </a:spcBef>
            </a:pPr>
            <a:r>
              <a:rPr lang="en-US" sz="1600">
                <a:cs typeface="Calibri"/>
              </a:rPr>
              <a:t>• 	damaged exhaust system components; </a:t>
            </a:r>
          </a:p>
          <a:p>
            <a:pPr marL="295275" indent="-295275">
              <a:lnSpc>
                <a:spcPts val="1800"/>
              </a:lnSpc>
              <a:spcBef>
                <a:spcPts val="600"/>
              </a:spcBef>
            </a:pPr>
            <a:r>
              <a:rPr lang="en-US" sz="1600">
                <a:cs typeface="Calibri"/>
              </a:rPr>
              <a:t>• 	worn or badly frayed drive belts; </a:t>
            </a:r>
          </a:p>
          <a:p>
            <a:pPr marL="295275" indent="-295275">
              <a:lnSpc>
                <a:spcPts val="1800"/>
              </a:lnSpc>
              <a:spcBef>
                <a:spcPts val="600"/>
              </a:spcBef>
            </a:pPr>
            <a:r>
              <a:rPr lang="en-US" sz="1600">
                <a:cs typeface="Calibri"/>
              </a:rPr>
              <a:t>• 	broken or exposed electrical wiring; </a:t>
            </a:r>
          </a:p>
          <a:p>
            <a:pPr marL="295275" indent="-295275">
              <a:lnSpc>
                <a:spcPts val="1800"/>
              </a:lnSpc>
              <a:spcBef>
                <a:spcPts val="600"/>
              </a:spcBef>
            </a:pPr>
            <a:r>
              <a:rPr lang="en-US" sz="1600">
                <a:cs typeface="Calibri"/>
              </a:rPr>
              <a:t>• 	the odor of burning electrical wiring; </a:t>
            </a:r>
          </a:p>
          <a:p>
            <a:pPr marL="295275" indent="-295275">
              <a:lnSpc>
                <a:spcPts val="1800"/>
              </a:lnSpc>
              <a:spcBef>
                <a:spcPts val="600"/>
              </a:spcBef>
            </a:pPr>
            <a:r>
              <a:rPr lang="en-US" sz="1600">
                <a:cs typeface="Calibri"/>
              </a:rPr>
              <a:t>• 	worn or mis-aligned moving parts, which can indicate the lack of lubricant; and</a:t>
            </a:r>
          </a:p>
          <a:p>
            <a:pPr marL="295275" indent="-295275">
              <a:lnSpc>
                <a:spcPts val="1800"/>
              </a:lnSpc>
              <a:spcBef>
                <a:spcPts val="600"/>
              </a:spcBef>
            </a:pPr>
            <a:r>
              <a:rPr lang="en-US" sz="1600">
                <a:cs typeface="Calibri"/>
              </a:rPr>
              <a:t> • 	signs of leaking fluids, oil and fuel.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81494" y="5692166"/>
            <a:ext cx="1276766" cy="5663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sz="1000" b="1">
                <a:cs typeface="Calibri"/>
              </a:rPr>
              <a:t>Wenatchee Office</a:t>
            </a:r>
          </a:p>
          <a:p>
            <a:pPr>
              <a:lnSpc>
                <a:spcPts val="1100"/>
              </a:lnSpc>
            </a:pPr>
            <a:r>
              <a:rPr lang="en-US" sz="1000">
                <a:cs typeface="Calibri"/>
              </a:rPr>
              <a:t>915 N. Walla Walla</a:t>
            </a:r>
          </a:p>
          <a:p>
            <a:pPr>
              <a:lnSpc>
                <a:spcPts val="1100"/>
              </a:lnSpc>
            </a:pPr>
            <a:r>
              <a:rPr lang="en-US" sz="1000">
                <a:cs typeface="Calibri"/>
              </a:rPr>
              <a:t>Wenatchee, WA 98801</a:t>
            </a:r>
          </a:p>
          <a:p>
            <a:pPr>
              <a:lnSpc>
                <a:spcPts val="1100"/>
              </a:lnSpc>
            </a:pPr>
            <a:r>
              <a:rPr lang="en-US" sz="1000">
                <a:cs typeface="Calibri"/>
              </a:rPr>
              <a:t>509-665-2100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70248" y="5692166"/>
            <a:ext cx="1193401" cy="5663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sz="1000" b="1">
                <a:cs typeface="Calibri"/>
              </a:rPr>
              <a:t>Spokane Office</a:t>
            </a:r>
          </a:p>
          <a:p>
            <a:pPr>
              <a:lnSpc>
                <a:spcPts val="1100"/>
              </a:lnSpc>
            </a:pPr>
            <a:r>
              <a:rPr lang="en-US" sz="1000">
                <a:cs typeface="Calibri"/>
              </a:rPr>
              <a:t>1103 N Fancher Road </a:t>
            </a:r>
          </a:p>
          <a:p>
            <a:pPr>
              <a:lnSpc>
                <a:spcPts val="1100"/>
              </a:lnSpc>
            </a:pPr>
            <a:r>
              <a:rPr lang="en-US" sz="1000">
                <a:cs typeface="Calibri"/>
              </a:rPr>
              <a:t>Spokane, WA 99212</a:t>
            </a:r>
          </a:p>
          <a:p>
            <a:pPr>
              <a:lnSpc>
                <a:spcPts val="1100"/>
              </a:lnSpc>
            </a:pPr>
            <a:r>
              <a:rPr lang="en-US" sz="1000">
                <a:cs typeface="Calibri"/>
              </a:rPr>
              <a:t>509-536-1200</a:t>
            </a:r>
          </a:p>
        </p:txBody>
      </p:sp>
      <p:pic>
        <p:nvPicPr>
          <p:cNvPr id="11" name="Picture 10" descr="sparkshead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42" y="1149683"/>
            <a:ext cx="5090221" cy="7386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77194" y="6641769"/>
            <a:ext cx="3408599" cy="2757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100"/>
              </a:lnSpc>
              <a:spcBef>
                <a:spcPts val="600"/>
              </a:spcBef>
            </a:pPr>
            <a:r>
              <a:rPr lang="en-US" b="1" i="1">
                <a:cs typeface="Calibri"/>
              </a:rPr>
              <a:t>Only you can prevent wildfires!</a:t>
            </a:r>
            <a:endParaRPr lang="en-US" b="1" i="1"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67131" y="1952483"/>
            <a:ext cx="5228725" cy="5398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100"/>
              </a:lnSpc>
              <a:spcBef>
                <a:spcPts val="600"/>
              </a:spcBef>
            </a:pPr>
            <a:r>
              <a:rPr lang="en-US" sz="1800" b="1" i="1">
                <a:cs typeface="Calibri"/>
              </a:rPr>
              <a:t>Checking for and fixing fire hazards will reduce the chance of  starting a wildfire. Check equipment for:</a:t>
            </a:r>
            <a:endParaRPr lang="en-US" sz="1800" b="1" i="1">
              <a:cs typeface="Calibri"/>
            </a:endParaRPr>
          </a:p>
        </p:txBody>
      </p:sp>
      <p:pic>
        <p:nvPicPr>
          <p:cNvPr id="17" name="Picture 16" descr="balespever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56" y="1175342"/>
            <a:ext cx="2222823" cy="55176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8614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57</Words>
  <Application>Microsoft Macintosh PowerPoint</Application>
  <PresentationFormat>Custom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US 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Gwen Hensley</dc:creator>
  <cp:lastModifiedBy>Gwen Hensley</cp:lastModifiedBy>
  <cp:revision>1</cp:revision>
  <dcterms:created xsi:type="dcterms:W3CDTF">2016-09-04T21:09:49Z</dcterms:created>
  <dcterms:modified xsi:type="dcterms:W3CDTF">2016-09-04T21:15:31Z</dcterms:modified>
</cp:coreProperties>
</file>