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3DF"/>
    <a:srgbClr val="EDEC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4" d="100"/>
          <a:sy n="134" d="100"/>
        </p:scale>
        <p:origin x="-80" y="-3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0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3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0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3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8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4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4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9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4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F7F-D9E2-0147-8F38-B6B3B9081C0B}" type="datetimeFigureOut"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1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2BF7F-D9E2-0147-8F38-B6B3B9081C0B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ECFE9-D483-B745-B909-40EAE7AB33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camperbyfi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1292509" cy="92775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09600" y="2680827"/>
            <a:ext cx="131173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/>
              <a:t>Ahoga</a:t>
            </a:r>
            <a:r>
              <a:rPr lang="en-US" sz="1000" dirty="0"/>
              <a:t> </a:t>
            </a:r>
            <a:r>
              <a:rPr lang="en-US" sz="1000" dirty="0" err="1"/>
              <a:t>las</a:t>
            </a:r>
            <a:r>
              <a:rPr lang="en-US" sz="1000" dirty="0"/>
              <a:t> </a:t>
            </a:r>
            <a:r>
              <a:rPr lang="en-US" sz="1000" dirty="0" err="1"/>
              <a:t>cenizas</a:t>
            </a:r>
            <a:r>
              <a:rPr lang="en-US" sz="1000" dirty="0"/>
              <a:t> </a:t>
            </a:r>
          </a:p>
          <a:p>
            <a:r>
              <a:rPr lang="en-US" sz="1000" dirty="0"/>
              <a:t>con </a:t>
            </a:r>
            <a:r>
              <a:rPr lang="en-US" sz="1000" dirty="0" err="1"/>
              <a:t>mucha</a:t>
            </a:r>
            <a:r>
              <a:rPr lang="en-US" sz="1000" dirty="0"/>
              <a:t> </a:t>
            </a:r>
            <a:r>
              <a:rPr lang="en-US" sz="1000" dirty="0" err="1"/>
              <a:t>agua</a:t>
            </a:r>
            <a:r>
              <a:rPr lang="en-US" sz="1000" dirty="0"/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05986" y="2680827"/>
            <a:ext cx="114609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/>
              <a:t>Revuelve</a:t>
            </a:r>
            <a:r>
              <a:rPr lang="en-US" sz="1000" dirty="0"/>
              <a:t>, </a:t>
            </a:r>
            <a:r>
              <a:rPr lang="en-US" sz="1000" dirty="0" err="1"/>
              <a:t>agrega</a:t>
            </a:r>
            <a:r>
              <a:rPr lang="en-US" sz="1000" dirty="0"/>
              <a:t> </a:t>
            </a:r>
            <a:r>
              <a:rPr lang="en-US" sz="1000" dirty="0" err="1"/>
              <a:t>más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agua</a:t>
            </a:r>
            <a:r>
              <a:rPr lang="en-US" sz="1000" dirty="0"/>
              <a:t>, y </a:t>
            </a:r>
            <a:r>
              <a:rPr lang="en-US" sz="1000" dirty="0" err="1"/>
              <a:t>revuelve</a:t>
            </a:r>
            <a:r>
              <a:rPr lang="en-US" sz="1000" dirty="0"/>
              <a:t> </a:t>
            </a:r>
            <a:r>
              <a:rPr lang="en-US" sz="1000" dirty="0" err="1"/>
              <a:t>otra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ves</a:t>
            </a:r>
            <a:r>
              <a:rPr lang="en-US" sz="1000" dirty="0"/>
              <a:t>. </a:t>
            </a:r>
            <a:r>
              <a:rPr lang="en-US" sz="1000" dirty="0" err="1"/>
              <a:t>Asegurate</a:t>
            </a:r>
            <a:r>
              <a:rPr lang="en-US" sz="1000" dirty="0"/>
              <a:t> </a:t>
            </a:r>
            <a:r>
              <a:rPr lang="en-US" sz="1000" dirty="0" err="1"/>
              <a:t>que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todo</a:t>
            </a:r>
            <a:r>
              <a:rPr lang="en-US" sz="1000" dirty="0"/>
              <a:t> el material </a:t>
            </a:r>
          </a:p>
          <a:p>
            <a:r>
              <a:rPr lang="en-US" sz="1000" dirty="0" err="1"/>
              <a:t>quemado</a:t>
            </a:r>
            <a:r>
              <a:rPr lang="en-US" sz="1000" dirty="0"/>
              <a:t> </a:t>
            </a:r>
            <a:r>
              <a:rPr lang="en-US" sz="1000" dirty="0" err="1"/>
              <a:t>este</a:t>
            </a:r>
            <a:r>
              <a:rPr lang="en-US" sz="1000" dirty="0"/>
              <a:t> </a:t>
            </a:r>
            <a:r>
              <a:rPr lang="en-US" sz="1000" dirty="0" err="1"/>
              <a:t>apagado</a:t>
            </a:r>
            <a:r>
              <a:rPr lang="en-US" sz="1000" dirty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17724" y="2681649"/>
            <a:ext cx="145165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/>
              <a:t>Toque </a:t>
            </a:r>
            <a:r>
              <a:rPr lang="en-US" sz="1000" dirty="0" err="1"/>
              <a:t>cenizas</a:t>
            </a:r>
            <a:r>
              <a:rPr lang="en-US" sz="1000" dirty="0"/>
              <a:t> y </a:t>
            </a:r>
            <a:r>
              <a:rPr lang="en-US" sz="1000" dirty="0" err="1"/>
              <a:t>madera</a:t>
            </a:r>
            <a:r>
              <a:rPr lang="en-US" sz="1000" dirty="0"/>
              <a:t> </a:t>
            </a:r>
          </a:p>
          <a:p>
            <a:r>
              <a:rPr lang="en-US" sz="1000" dirty="0"/>
              <a:t>con </a:t>
            </a:r>
            <a:r>
              <a:rPr lang="en-US" sz="1000" dirty="0" err="1"/>
              <a:t>las</a:t>
            </a:r>
            <a:r>
              <a:rPr lang="en-US" sz="1000" dirty="0"/>
              <a:t> </a:t>
            </a:r>
            <a:r>
              <a:rPr lang="en-US" sz="1000" dirty="0" err="1"/>
              <a:t>manos</a:t>
            </a:r>
            <a:r>
              <a:rPr lang="en-US" sz="1000" dirty="0"/>
              <a:t>. Si </a:t>
            </a:r>
            <a:r>
              <a:rPr lang="en-US" sz="1000" dirty="0" err="1"/>
              <a:t>esta</a:t>
            </a:r>
            <a:endParaRPr lang="en-US" sz="1000" dirty="0"/>
          </a:p>
          <a:p>
            <a:r>
              <a:rPr lang="en-US" sz="1000" dirty="0" err="1"/>
              <a:t>demasiado</a:t>
            </a:r>
            <a:r>
              <a:rPr lang="en-US" sz="1000" dirty="0"/>
              <a:t> </a:t>
            </a:r>
            <a:r>
              <a:rPr lang="en-US" sz="1000" dirty="0" err="1"/>
              <a:t>caliente</a:t>
            </a:r>
            <a:r>
              <a:rPr lang="en-US" sz="1000" dirty="0"/>
              <a:t> </a:t>
            </a:r>
            <a:r>
              <a:rPr lang="en-US" sz="1000" dirty="0" err="1"/>
              <a:t>para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tocar</a:t>
            </a:r>
            <a:r>
              <a:rPr lang="en-US" sz="1000" dirty="0"/>
              <a:t>,  </a:t>
            </a:r>
            <a:r>
              <a:rPr lang="en-US" sz="1000" dirty="0" err="1"/>
              <a:t>esta</a:t>
            </a:r>
            <a:r>
              <a:rPr lang="en-US" sz="1000" dirty="0"/>
              <a:t> </a:t>
            </a:r>
            <a:r>
              <a:rPr lang="en-US" sz="1000" dirty="0" err="1"/>
              <a:t>demasiado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calienta</a:t>
            </a:r>
            <a:r>
              <a:rPr lang="en-US" sz="1000" dirty="0"/>
              <a:t> </a:t>
            </a:r>
            <a:r>
              <a:rPr lang="en-US" sz="1000" dirty="0" err="1"/>
              <a:t>para</a:t>
            </a:r>
            <a:r>
              <a:rPr lang="en-US" sz="1000" dirty="0"/>
              <a:t> </a:t>
            </a:r>
            <a:r>
              <a:rPr lang="en-US" sz="1000" dirty="0" err="1"/>
              <a:t>dejar</a:t>
            </a:r>
            <a:r>
              <a:rPr lang="en-US" sz="1000" dirty="0"/>
              <a:t>. </a:t>
            </a:r>
          </a:p>
          <a:p>
            <a:r>
              <a:rPr lang="en-US" sz="1000" dirty="0" err="1"/>
              <a:t>Agregue</a:t>
            </a:r>
            <a:r>
              <a:rPr lang="en-US" sz="1000" dirty="0"/>
              <a:t> mas </a:t>
            </a:r>
            <a:r>
              <a:rPr lang="en-US" sz="1000" dirty="0" err="1"/>
              <a:t>agua</a:t>
            </a:r>
            <a:r>
              <a:rPr lang="en-US" sz="1000" dirty="0"/>
              <a:t>. 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030174" y="609600"/>
            <a:ext cx="0" cy="6553200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9600" y="3848100"/>
            <a:ext cx="8839200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fogata_segur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115" y="275544"/>
            <a:ext cx="2778259" cy="1277483"/>
          </a:xfrm>
          <a:prstGeom prst="rect">
            <a:avLst/>
          </a:prstGeom>
        </p:spPr>
      </p:pic>
      <p:pic>
        <p:nvPicPr>
          <p:cNvPr id="5" name="Picture 4" descr="ahoga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95" y="1656007"/>
            <a:ext cx="1208754" cy="991394"/>
          </a:xfrm>
          <a:prstGeom prst="rect">
            <a:avLst/>
          </a:prstGeom>
        </p:spPr>
      </p:pic>
      <p:pic>
        <p:nvPicPr>
          <p:cNvPr id="7" name="Picture 6" descr="Toca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494" y="1628792"/>
            <a:ext cx="1099895" cy="1017787"/>
          </a:xfrm>
          <a:prstGeom prst="rect">
            <a:avLst/>
          </a:prstGeom>
        </p:spPr>
      </p:pic>
      <p:pic>
        <p:nvPicPr>
          <p:cNvPr id="60" name="Picture 59" descr="fee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807" y="1661341"/>
            <a:ext cx="1064226" cy="990600"/>
          </a:xfrm>
          <a:prstGeom prst="rect">
            <a:avLst/>
          </a:prstGeom>
        </p:spPr>
      </p:pic>
      <p:pic>
        <p:nvPicPr>
          <p:cNvPr id="62" name="Picture 61" descr="camperbyfi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033" y="608778"/>
            <a:ext cx="1292509" cy="927751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5596033" y="2680005"/>
            <a:ext cx="131173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/>
              <a:t>Ahoga</a:t>
            </a:r>
            <a:r>
              <a:rPr lang="en-US" sz="1000" dirty="0"/>
              <a:t> </a:t>
            </a:r>
            <a:r>
              <a:rPr lang="en-US" sz="1000" dirty="0" err="1"/>
              <a:t>las</a:t>
            </a:r>
            <a:r>
              <a:rPr lang="en-US" sz="1000" dirty="0"/>
              <a:t> </a:t>
            </a:r>
            <a:r>
              <a:rPr lang="en-US" sz="1000" dirty="0" err="1"/>
              <a:t>cenizas</a:t>
            </a:r>
            <a:r>
              <a:rPr lang="en-US" sz="1000" dirty="0"/>
              <a:t> </a:t>
            </a:r>
          </a:p>
          <a:p>
            <a:r>
              <a:rPr lang="en-US" sz="1000" dirty="0"/>
              <a:t>con </a:t>
            </a:r>
            <a:r>
              <a:rPr lang="en-US" sz="1000" dirty="0" err="1"/>
              <a:t>mucha</a:t>
            </a:r>
            <a:r>
              <a:rPr lang="en-US" sz="1000" dirty="0"/>
              <a:t> </a:t>
            </a:r>
            <a:r>
              <a:rPr lang="en-US" sz="1000" dirty="0" err="1"/>
              <a:t>agua</a:t>
            </a:r>
            <a:r>
              <a:rPr lang="en-US" sz="1000" dirty="0"/>
              <a:t>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992419" y="2680005"/>
            <a:ext cx="114609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/>
              <a:t>Revuelve</a:t>
            </a:r>
            <a:r>
              <a:rPr lang="en-US" sz="1000" dirty="0"/>
              <a:t>, </a:t>
            </a:r>
            <a:r>
              <a:rPr lang="en-US" sz="1000" dirty="0" err="1"/>
              <a:t>agrega</a:t>
            </a:r>
            <a:r>
              <a:rPr lang="en-US" sz="1000" dirty="0"/>
              <a:t> </a:t>
            </a:r>
            <a:r>
              <a:rPr lang="en-US" sz="1000" dirty="0" err="1"/>
              <a:t>más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agua</a:t>
            </a:r>
            <a:r>
              <a:rPr lang="en-US" sz="1000" dirty="0"/>
              <a:t>, y </a:t>
            </a:r>
            <a:r>
              <a:rPr lang="en-US" sz="1000" dirty="0" err="1"/>
              <a:t>revuelve</a:t>
            </a:r>
            <a:r>
              <a:rPr lang="en-US" sz="1000" dirty="0"/>
              <a:t> </a:t>
            </a:r>
            <a:r>
              <a:rPr lang="en-US" sz="1000" dirty="0" err="1"/>
              <a:t>otra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ves</a:t>
            </a:r>
            <a:r>
              <a:rPr lang="en-US" sz="1000" dirty="0"/>
              <a:t>. </a:t>
            </a:r>
            <a:r>
              <a:rPr lang="en-US" sz="1000" dirty="0" err="1"/>
              <a:t>Asegurate</a:t>
            </a:r>
            <a:r>
              <a:rPr lang="en-US" sz="1000" dirty="0"/>
              <a:t> </a:t>
            </a:r>
            <a:r>
              <a:rPr lang="en-US" sz="1000" dirty="0" err="1"/>
              <a:t>que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todo</a:t>
            </a:r>
            <a:r>
              <a:rPr lang="en-US" sz="1000" dirty="0"/>
              <a:t> el material </a:t>
            </a:r>
          </a:p>
          <a:p>
            <a:r>
              <a:rPr lang="en-US" sz="1000" dirty="0" err="1"/>
              <a:t>quemado</a:t>
            </a:r>
            <a:r>
              <a:rPr lang="en-US" sz="1000" dirty="0"/>
              <a:t> </a:t>
            </a:r>
            <a:r>
              <a:rPr lang="en-US" sz="1000" dirty="0" err="1"/>
              <a:t>este</a:t>
            </a:r>
            <a:r>
              <a:rPr lang="en-US" sz="1000" dirty="0"/>
              <a:t> </a:t>
            </a:r>
            <a:r>
              <a:rPr lang="en-US" sz="1000" dirty="0" err="1"/>
              <a:t>apagado</a:t>
            </a:r>
            <a:r>
              <a:rPr lang="en-US" sz="1000" dirty="0"/>
              <a:t>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304157" y="2680827"/>
            <a:ext cx="145165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/>
              <a:t>Toque </a:t>
            </a:r>
            <a:r>
              <a:rPr lang="en-US" sz="1000" dirty="0" err="1"/>
              <a:t>cenizas</a:t>
            </a:r>
            <a:r>
              <a:rPr lang="en-US" sz="1000" dirty="0"/>
              <a:t> y </a:t>
            </a:r>
            <a:r>
              <a:rPr lang="en-US" sz="1000" dirty="0" err="1"/>
              <a:t>madera</a:t>
            </a:r>
            <a:r>
              <a:rPr lang="en-US" sz="1000" dirty="0"/>
              <a:t> </a:t>
            </a:r>
          </a:p>
          <a:p>
            <a:r>
              <a:rPr lang="en-US" sz="1000" dirty="0"/>
              <a:t>con </a:t>
            </a:r>
            <a:r>
              <a:rPr lang="en-US" sz="1000" dirty="0" err="1"/>
              <a:t>las</a:t>
            </a:r>
            <a:r>
              <a:rPr lang="en-US" sz="1000" dirty="0"/>
              <a:t> </a:t>
            </a:r>
            <a:r>
              <a:rPr lang="en-US" sz="1000" dirty="0" err="1"/>
              <a:t>manos</a:t>
            </a:r>
            <a:r>
              <a:rPr lang="en-US" sz="1000" dirty="0"/>
              <a:t>. Si </a:t>
            </a:r>
            <a:r>
              <a:rPr lang="en-US" sz="1000" dirty="0" err="1"/>
              <a:t>esta</a:t>
            </a:r>
            <a:endParaRPr lang="en-US" sz="1000" dirty="0"/>
          </a:p>
          <a:p>
            <a:r>
              <a:rPr lang="en-US" sz="1000" dirty="0" err="1"/>
              <a:t>demasiado</a:t>
            </a:r>
            <a:r>
              <a:rPr lang="en-US" sz="1000" dirty="0"/>
              <a:t> </a:t>
            </a:r>
            <a:r>
              <a:rPr lang="en-US" sz="1000" dirty="0" err="1"/>
              <a:t>caliente</a:t>
            </a:r>
            <a:r>
              <a:rPr lang="en-US" sz="1000" dirty="0"/>
              <a:t> </a:t>
            </a:r>
            <a:r>
              <a:rPr lang="en-US" sz="1000" dirty="0" err="1"/>
              <a:t>para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tocar</a:t>
            </a:r>
            <a:r>
              <a:rPr lang="en-US" sz="1000" dirty="0"/>
              <a:t>,  </a:t>
            </a:r>
            <a:r>
              <a:rPr lang="en-US" sz="1000" dirty="0" err="1"/>
              <a:t>esta</a:t>
            </a:r>
            <a:r>
              <a:rPr lang="en-US" sz="1000" dirty="0"/>
              <a:t> </a:t>
            </a:r>
            <a:r>
              <a:rPr lang="en-US" sz="1000" dirty="0" err="1"/>
              <a:t>demasiado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calienta</a:t>
            </a:r>
            <a:r>
              <a:rPr lang="en-US" sz="1000" dirty="0"/>
              <a:t> </a:t>
            </a:r>
            <a:r>
              <a:rPr lang="en-US" sz="1000" dirty="0" err="1"/>
              <a:t>para</a:t>
            </a:r>
            <a:r>
              <a:rPr lang="en-US" sz="1000" dirty="0"/>
              <a:t> </a:t>
            </a:r>
            <a:r>
              <a:rPr lang="en-US" sz="1000" dirty="0" err="1"/>
              <a:t>dejar</a:t>
            </a:r>
            <a:r>
              <a:rPr lang="en-US" sz="1000" dirty="0"/>
              <a:t>. </a:t>
            </a:r>
          </a:p>
          <a:p>
            <a:r>
              <a:rPr lang="en-US" sz="1000" dirty="0" err="1"/>
              <a:t>Agregue</a:t>
            </a:r>
            <a:r>
              <a:rPr lang="en-US" sz="1000" dirty="0"/>
              <a:t> mas </a:t>
            </a:r>
            <a:r>
              <a:rPr lang="en-US" sz="1000" dirty="0" err="1"/>
              <a:t>agua</a:t>
            </a:r>
            <a:r>
              <a:rPr lang="en-US" sz="1000" dirty="0"/>
              <a:t>. </a:t>
            </a:r>
          </a:p>
        </p:txBody>
      </p:sp>
      <p:pic>
        <p:nvPicPr>
          <p:cNvPr id="66" name="Picture 65" descr="fogata_segur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548" y="274722"/>
            <a:ext cx="2778259" cy="1277483"/>
          </a:xfrm>
          <a:prstGeom prst="rect">
            <a:avLst/>
          </a:prstGeom>
        </p:spPr>
      </p:pic>
      <p:pic>
        <p:nvPicPr>
          <p:cNvPr id="67" name="Picture 66" descr="ahoga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128" y="1655185"/>
            <a:ext cx="1208754" cy="991394"/>
          </a:xfrm>
          <a:prstGeom prst="rect">
            <a:avLst/>
          </a:prstGeom>
        </p:spPr>
      </p:pic>
      <p:pic>
        <p:nvPicPr>
          <p:cNvPr id="69" name="Picture 68" descr="Toca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807" y="1628792"/>
            <a:ext cx="1099895" cy="1017787"/>
          </a:xfrm>
          <a:prstGeom prst="rect">
            <a:avLst/>
          </a:prstGeom>
        </p:spPr>
      </p:pic>
      <p:pic>
        <p:nvPicPr>
          <p:cNvPr id="72" name="Picture 71" descr="camperbyfi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402996"/>
            <a:ext cx="1292509" cy="927751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609600" y="6474223"/>
            <a:ext cx="131173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/>
              <a:t>Ahoga</a:t>
            </a:r>
            <a:r>
              <a:rPr lang="en-US" sz="1000" dirty="0"/>
              <a:t> </a:t>
            </a:r>
            <a:r>
              <a:rPr lang="en-US" sz="1000" dirty="0" err="1"/>
              <a:t>las</a:t>
            </a:r>
            <a:r>
              <a:rPr lang="en-US" sz="1000" dirty="0"/>
              <a:t> </a:t>
            </a:r>
            <a:r>
              <a:rPr lang="en-US" sz="1000" dirty="0" err="1"/>
              <a:t>cenizas</a:t>
            </a:r>
            <a:r>
              <a:rPr lang="en-US" sz="1000" dirty="0"/>
              <a:t> </a:t>
            </a:r>
          </a:p>
          <a:p>
            <a:r>
              <a:rPr lang="en-US" sz="1000" dirty="0"/>
              <a:t>con </a:t>
            </a:r>
            <a:r>
              <a:rPr lang="en-US" sz="1000" dirty="0" err="1"/>
              <a:t>mucha</a:t>
            </a:r>
            <a:r>
              <a:rPr lang="en-US" sz="1000" dirty="0"/>
              <a:t> </a:t>
            </a:r>
            <a:r>
              <a:rPr lang="en-US" sz="1000" dirty="0" err="1"/>
              <a:t>agua</a:t>
            </a:r>
            <a:r>
              <a:rPr lang="en-US" sz="1000" dirty="0"/>
              <a:t>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005986" y="6474223"/>
            <a:ext cx="114609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/>
              <a:t>Revuelve</a:t>
            </a:r>
            <a:r>
              <a:rPr lang="en-US" sz="1000" dirty="0"/>
              <a:t>, </a:t>
            </a:r>
            <a:r>
              <a:rPr lang="en-US" sz="1000" dirty="0" err="1"/>
              <a:t>agrega</a:t>
            </a:r>
            <a:r>
              <a:rPr lang="en-US" sz="1000" dirty="0"/>
              <a:t> </a:t>
            </a:r>
            <a:r>
              <a:rPr lang="en-US" sz="1000" dirty="0" err="1"/>
              <a:t>más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agua</a:t>
            </a:r>
            <a:r>
              <a:rPr lang="en-US" sz="1000" dirty="0"/>
              <a:t>, y </a:t>
            </a:r>
            <a:r>
              <a:rPr lang="en-US" sz="1000" dirty="0" err="1"/>
              <a:t>revuelve</a:t>
            </a:r>
            <a:r>
              <a:rPr lang="en-US" sz="1000" dirty="0"/>
              <a:t> </a:t>
            </a:r>
            <a:r>
              <a:rPr lang="en-US" sz="1000" dirty="0" err="1"/>
              <a:t>otra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ves</a:t>
            </a:r>
            <a:r>
              <a:rPr lang="en-US" sz="1000" dirty="0"/>
              <a:t>. </a:t>
            </a:r>
            <a:r>
              <a:rPr lang="en-US" sz="1000" dirty="0" err="1"/>
              <a:t>Asegurate</a:t>
            </a:r>
            <a:r>
              <a:rPr lang="en-US" sz="1000" dirty="0"/>
              <a:t> </a:t>
            </a:r>
            <a:r>
              <a:rPr lang="en-US" sz="1000" dirty="0" err="1"/>
              <a:t>que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todo</a:t>
            </a:r>
            <a:r>
              <a:rPr lang="en-US" sz="1000" dirty="0"/>
              <a:t> el material </a:t>
            </a:r>
          </a:p>
          <a:p>
            <a:r>
              <a:rPr lang="en-US" sz="1000" dirty="0" err="1"/>
              <a:t>quemado</a:t>
            </a:r>
            <a:r>
              <a:rPr lang="en-US" sz="1000" dirty="0"/>
              <a:t> </a:t>
            </a:r>
            <a:r>
              <a:rPr lang="en-US" sz="1000" dirty="0" err="1"/>
              <a:t>este</a:t>
            </a:r>
            <a:r>
              <a:rPr lang="en-US" sz="1000" dirty="0"/>
              <a:t> </a:t>
            </a:r>
            <a:r>
              <a:rPr lang="en-US" sz="1000" dirty="0" err="1"/>
              <a:t>apagado</a:t>
            </a:r>
            <a:r>
              <a:rPr lang="en-US" sz="1000" dirty="0"/>
              <a:t>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317724" y="6475045"/>
            <a:ext cx="145165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/>
              <a:t>Toque </a:t>
            </a:r>
            <a:r>
              <a:rPr lang="en-US" sz="1000" dirty="0" err="1"/>
              <a:t>cenizas</a:t>
            </a:r>
            <a:r>
              <a:rPr lang="en-US" sz="1000" dirty="0"/>
              <a:t> y </a:t>
            </a:r>
            <a:r>
              <a:rPr lang="en-US" sz="1000" dirty="0" err="1"/>
              <a:t>madera</a:t>
            </a:r>
            <a:r>
              <a:rPr lang="en-US" sz="1000" dirty="0"/>
              <a:t> </a:t>
            </a:r>
          </a:p>
          <a:p>
            <a:r>
              <a:rPr lang="en-US" sz="1000" dirty="0"/>
              <a:t>con </a:t>
            </a:r>
            <a:r>
              <a:rPr lang="en-US" sz="1000" dirty="0" err="1"/>
              <a:t>las</a:t>
            </a:r>
            <a:r>
              <a:rPr lang="en-US" sz="1000" dirty="0"/>
              <a:t> </a:t>
            </a:r>
            <a:r>
              <a:rPr lang="en-US" sz="1000" dirty="0" err="1"/>
              <a:t>manos</a:t>
            </a:r>
            <a:r>
              <a:rPr lang="en-US" sz="1000" dirty="0"/>
              <a:t>. Si </a:t>
            </a:r>
            <a:r>
              <a:rPr lang="en-US" sz="1000" dirty="0" err="1"/>
              <a:t>esta</a:t>
            </a:r>
            <a:endParaRPr lang="en-US" sz="1000" dirty="0"/>
          </a:p>
          <a:p>
            <a:r>
              <a:rPr lang="en-US" sz="1000" dirty="0" err="1"/>
              <a:t>demasiado</a:t>
            </a:r>
            <a:r>
              <a:rPr lang="en-US" sz="1000" dirty="0"/>
              <a:t> </a:t>
            </a:r>
            <a:r>
              <a:rPr lang="en-US" sz="1000" dirty="0" err="1"/>
              <a:t>caliente</a:t>
            </a:r>
            <a:r>
              <a:rPr lang="en-US" sz="1000" dirty="0"/>
              <a:t> </a:t>
            </a:r>
            <a:r>
              <a:rPr lang="en-US" sz="1000" dirty="0" err="1"/>
              <a:t>para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tocar</a:t>
            </a:r>
            <a:r>
              <a:rPr lang="en-US" sz="1000" dirty="0"/>
              <a:t>,  </a:t>
            </a:r>
            <a:r>
              <a:rPr lang="en-US" sz="1000" dirty="0" err="1"/>
              <a:t>esta</a:t>
            </a:r>
            <a:r>
              <a:rPr lang="en-US" sz="1000" dirty="0"/>
              <a:t> </a:t>
            </a:r>
            <a:r>
              <a:rPr lang="en-US" sz="1000" dirty="0" err="1"/>
              <a:t>demasiado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calienta</a:t>
            </a:r>
            <a:r>
              <a:rPr lang="en-US" sz="1000" dirty="0"/>
              <a:t> </a:t>
            </a:r>
            <a:r>
              <a:rPr lang="en-US" sz="1000" dirty="0" err="1"/>
              <a:t>para</a:t>
            </a:r>
            <a:r>
              <a:rPr lang="en-US" sz="1000" dirty="0"/>
              <a:t> </a:t>
            </a:r>
            <a:r>
              <a:rPr lang="en-US" sz="1000" dirty="0" err="1"/>
              <a:t>dejar</a:t>
            </a:r>
            <a:r>
              <a:rPr lang="en-US" sz="1000" dirty="0"/>
              <a:t>. </a:t>
            </a:r>
          </a:p>
          <a:p>
            <a:r>
              <a:rPr lang="en-US" sz="1000" dirty="0" err="1"/>
              <a:t>Agregue</a:t>
            </a:r>
            <a:r>
              <a:rPr lang="en-US" sz="1000" dirty="0"/>
              <a:t> mas </a:t>
            </a:r>
            <a:r>
              <a:rPr lang="en-US" sz="1000" dirty="0" err="1"/>
              <a:t>agua</a:t>
            </a:r>
            <a:r>
              <a:rPr lang="en-US" sz="1000" dirty="0"/>
              <a:t>. </a:t>
            </a:r>
          </a:p>
        </p:txBody>
      </p:sp>
      <p:pic>
        <p:nvPicPr>
          <p:cNvPr id="76" name="Picture 75" descr="fogata_segur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115" y="4068940"/>
            <a:ext cx="2778259" cy="1277483"/>
          </a:xfrm>
          <a:prstGeom prst="rect">
            <a:avLst/>
          </a:prstGeom>
        </p:spPr>
      </p:pic>
      <p:pic>
        <p:nvPicPr>
          <p:cNvPr id="77" name="Picture 76" descr="ahoga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95" y="5449403"/>
            <a:ext cx="1208754" cy="991394"/>
          </a:xfrm>
          <a:prstGeom prst="rect">
            <a:avLst/>
          </a:prstGeom>
        </p:spPr>
      </p:pic>
      <p:pic>
        <p:nvPicPr>
          <p:cNvPr id="79" name="Picture 78" descr="Toca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494" y="5443386"/>
            <a:ext cx="1099895" cy="1017787"/>
          </a:xfrm>
          <a:prstGeom prst="rect">
            <a:avLst/>
          </a:prstGeom>
        </p:spPr>
      </p:pic>
      <p:pic>
        <p:nvPicPr>
          <p:cNvPr id="82" name="Picture 81" descr="camperbyfi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512" y="4387320"/>
            <a:ext cx="1292509" cy="927751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5533512" y="6458547"/>
            <a:ext cx="131173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/>
              <a:t>Ahoga</a:t>
            </a:r>
            <a:r>
              <a:rPr lang="en-US" sz="1000" dirty="0"/>
              <a:t> </a:t>
            </a:r>
            <a:r>
              <a:rPr lang="en-US" sz="1000" dirty="0" err="1"/>
              <a:t>las</a:t>
            </a:r>
            <a:r>
              <a:rPr lang="en-US" sz="1000" dirty="0"/>
              <a:t> </a:t>
            </a:r>
            <a:r>
              <a:rPr lang="en-US" sz="1000" dirty="0" err="1"/>
              <a:t>cenizas</a:t>
            </a:r>
            <a:r>
              <a:rPr lang="en-US" sz="1000" dirty="0"/>
              <a:t> </a:t>
            </a:r>
          </a:p>
          <a:p>
            <a:r>
              <a:rPr lang="en-US" sz="1000" dirty="0"/>
              <a:t>con </a:t>
            </a:r>
            <a:r>
              <a:rPr lang="en-US" sz="1000" dirty="0" err="1"/>
              <a:t>mucha</a:t>
            </a:r>
            <a:r>
              <a:rPr lang="en-US" sz="1000" dirty="0"/>
              <a:t> </a:t>
            </a:r>
            <a:r>
              <a:rPr lang="en-US" sz="1000" dirty="0" err="1"/>
              <a:t>agua</a:t>
            </a:r>
            <a:r>
              <a:rPr lang="en-US" sz="1000" dirty="0"/>
              <a:t>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929898" y="6458547"/>
            <a:ext cx="114609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/>
              <a:t>Revuelve</a:t>
            </a:r>
            <a:r>
              <a:rPr lang="en-US" sz="1000" dirty="0"/>
              <a:t>, </a:t>
            </a:r>
            <a:r>
              <a:rPr lang="en-US" sz="1000" dirty="0" err="1"/>
              <a:t>agrega</a:t>
            </a:r>
            <a:r>
              <a:rPr lang="en-US" sz="1000" dirty="0"/>
              <a:t> </a:t>
            </a:r>
            <a:r>
              <a:rPr lang="en-US" sz="1000" dirty="0" err="1"/>
              <a:t>más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agua</a:t>
            </a:r>
            <a:r>
              <a:rPr lang="en-US" sz="1000" dirty="0"/>
              <a:t>, y </a:t>
            </a:r>
            <a:r>
              <a:rPr lang="en-US" sz="1000" dirty="0" err="1"/>
              <a:t>revuelve</a:t>
            </a:r>
            <a:r>
              <a:rPr lang="en-US" sz="1000" dirty="0"/>
              <a:t> </a:t>
            </a:r>
            <a:r>
              <a:rPr lang="en-US" sz="1000" dirty="0" err="1"/>
              <a:t>otra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ves</a:t>
            </a:r>
            <a:r>
              <a:rPr lang="en-US" sz="1000" dirty="0"/>
              <a:t>. </a:t>
            </a:r>
            <a:r>
              <a:rPr lang="en-US" sz="1000" dirty="0" err="1"/>
              <a:t>Asegurate</a:t>
            </a:r>
            <a:r>
              <a:rPr lang="en-US" sz="1000" dirty="0"/>
              <a:t> </a:t>
            </a:r>
            <a:r>
              <a:rPr lang="en-US" sz="1000" dirty="0" err="1"/>
              <a:t>que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todo</a:t>
            </a:r>
            <a:r>
              <a:rPr lang="en-US" sz="1000" dirty="0"/>
              <a:t> el material </a:t>
            </a:r>
          </a:p>
          <a:p>
            <a:r>
              <a:rPr lang="en-US" sz="1000" dirty="0" err="1"/>
              <a:t>quemado</a:t>
            </a:r>
            <a:r>
              <a:rPr lang="en-US" sz="1000" dirty="0"/>
              <a:t> </a:t>
            </a:r>
            <a:r>
              <a:rPr lang="en-US" sz="1000" dirty="0" err="1"/>
              <a:t>este</a:t>
            </a:r>
            <a:r>
              <a:rPr lang="en-US" sz="1000" dirty="0"/>
              <a:t> </a:t>
            </a:r>
            <a:r>
              <a:rPr lang="en-US" sz="1000" dirty="0" err="1"/>
              <a:t>apagado</a:t>
            </a:r>
            <a:r>
              <a:rPr lang="en-US" sz="1000" dirty="0"/>
              <a:t>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241636" y="6459369"/>
            <a:ext cx="145165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/>
              <a:t>Toque </a:t>
            </a:r>
            <a:r>
              <a:rPr lang="en-US" sz="1000" dirty="0" err="1"/>
              <a:t>cenizas</a:t>
            </a:r>
            <a:r>
              <a:rPr lang="en-US" sz="1000" dirty="0"/>
              <a:t> y </a:t>
            </a:r>
            <a:r>
              <a:rPr lang="en-US" sz="1000" dirty="0" err="1"/>
              <a:t>madera</a:t>
            </a:r>
            <a:r>
              <a:rPr lang="en-US" sz="1000" dirty="0"/>
              <a:t> </a:t>
            </a:r>
          </a:p>
          <a:p>
            <a:r>
              <a:rPr lang="en-US" sz="1000" dirty="0"/>
              <a:t>con </a:t>
            </a:r>
            <a:r>
              <a:rPr lang="en-US" sz="1000" dirty="0" err="1"/>
              <a:t>las</a:t>
            </a:r>
            <a:r>
              <a:rPr lang="en-US" sz="1000" dirty="0"/>
              <a:t> </a:t>
            </a:r>
            <a:r>
              <a:rPr lang="en-US" sz="1000" dirty="0" err="1"/>
              <a:t>manos</a:t>
            </a:r>
            <a:r>
              <a:rPr lang="en-US" sz="1000" dirty="0"/>
              <a:t>. Si </a:t>
            </a:r>
            <a:r>
              <a:rPr lang="en-US" sz="1000" dirty="0" err="1"/>
              <a:t>esta</a:t>
            </a:r>
            <a:endParaRPr lang="en-US" sz="1000" dirty="0"/>
          </a:p>
          <a:p>
            <a:r>
              <a:rPr lang="en-US" sz="1000" dirty="0" err="1"/>
              <a:t>demasiado</a:t>
            </a:r>
            <a:r>
              <a:rPr lang="en-US" sz="1000" dirty="0"/>
              <a:t> </a:t>
            </a:r>
            <a:r>
              <a:rPr lang="en-US" sz="1000" dirty="0" err="1"/>
              <a:t>caliente</a:t>
            </a:r>
            <a:r>
              <a:rPr lang="en-US" sz="1000" dirty="0"/>
              <a:t> </a:t>
            </a:r>
            <a:r>
              <a:rPr lang="en-US" sz="1000" dirty="0" err="1"/>
              <a:t>para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tocar</a:t>
            </a:r>
            <a:r>
              <a:rPr lang="en-US" sz="1000" dirty="0"/>
              <a:t>,  </a:t>
            </a:r>
            <a:r>
              <a:rPr lang="en-US" sz="1000" dirty="0" err="1"/>
              <a:t>esta</a:t>
            </a:r>
            <a:r>
              <a:rPr lang="en-US" sz="1000" dirty="0"/>
              <a:t> </a:t>
            </a:r>
            <a:r>
              <a:rPr lang="en-US" sz="1000" dirty="0" err="1"/>
              <a:t>demasiado</a:t>
            </a:r>
            <a:r>
              <a:rPr lang="en-US" sz="1000" dirty="0"/>
              <a:t> </a:t>
            </a:r>
          </a:p>
          <a:p>
            <a:r>
              <a:rPr lang="en-US" sz="1000" dirty="0" err="1"/>
              <a:t>calienta</a:t>
            </a:r>
            <a:r>
              <a:rPr lang="en-US" sz="1000" dirty="0"/>
              <a:t> </a:t>
            </a:r>
            <a:r>
              <a:rPr lang="en-US" sz="1000" dirty="0" err="1"/>
              <a:t>para</a:t>
            </a:r>
            <a:r>
              <a:rPr lang="en-US" sz="1000" dirty="0"/>
              <a:t> </a:t>
            </a:r>
            <a:r>
              <a:rPr lang="en-US" sz="1000" dirty="0" err="1"/>
              <a:t>dejar</a:t>
            </a:r>
            <a:r>
              <a:rPr lang="en-US" sz="1000" dirty="0"/>
              <a:t>. </a:t>
            </a:r>
          </a:p>
          <a:p>
            <a:r>
              <a:rPr lang="en-US" sz="1000" dirty="0" err="1"/>
              <a:t>Agregue</a:t>
            </a:r>
            <a:r>
              <a:rPr lang="en-US" sz="1000" dirty="0"/>
              <a:t> mas </a:t>
            </a:r>
            <a:r>
              <a:rPr lang="en-US" sz="1000" dirty="0" err="1"/>
              <a:t>agua</a:t>
            </a:r>
            <a:r>
              <a:rPr lang="en-US" sz="1000" dirty="0"/>
              <a:t>. </a:t>
            </a:r>
          </a:p>
        </p:txBody>
      </p:sp>
      <p:pic>
        <p:nvPicPr>
          <p:cNvPr id="86" name="Picture 85" descr="fogata_segur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027" y="4053264"/>
            <a:ext cx="2778259" cy="1277483"/>
          </a:xfrm>
          <a:prstGeom prst="rect">
            <a:avLst/>
          </a:prstGeom>
        </p:spPr>
      </p:pic>
      <p:pic>
        <p:nvPicPr>
          <p:cNvPr id="87" name="Picture 86" descr="ahoga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128" y="5449403"/>
            <a:ext cx="1208754" cy="991394"/>
          </a:xfrm>
          <a:prstGeom prst="rect">
            <a:avLst/>
          </a:prstGeom>
        </p:spPr>
      </p:pic>
      <p:pic>
        <p:nvPicPr>
          <p:cNvPr id="89" name="Picture 88" descr="Toca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807" y="5449403"/>
            <a:ext cx="1099895" cy="1017787"/>
          </a:xfrm>
          <a:prstGeom prst="rect">
            <a:avLst/>
          </a:prstGeom>
        </p:spPr>
      </p:pic>
      <p:pic>
        <p:nvPicPr>
          <p:cNvPr id="8" name="Picture 7" descr="revolver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089" y="1628792"/>
            <a:ext cx="1089291" cy="1014285"/>
          </a:xfrm>
          <a:prstGeom prst="rect">
            <a:avLst/>
          </a:prstGeom>
        </p:spPr>
      </p:pic>
      <p:pic>
        <p:nvPicPr>
          <p:cNvPr id="90" name="Picture 89" descr="revolver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089" y="5443386"/>
            <a:ext cx="1089291" cy="1014285"/>
          </a:xfrm>
          <a:prstGeom prst="rect">
            <a:avLst/>
          </a:prstGeom>
        </p:spPr>
      </p:pic>
      <p:pic>
        <p:nvPicPr>
          <p:cNvPr id="91" name="Picture 90" descr="revolver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218" y="5446888"/>
            <a:ext cx="1089291" cy="1014285"/>
          </a:xfrm>
          <a:prstGeom prst="rect">
            <a:avLst/>
          </a:prstGeom>
        </p:spPr>
      </p:pic>
      <p:pic>
        <p:nvPicPr>
          <p:cNvPr id="92" name="Picture 91" descr="revolver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218" y="1632294"/>
            <a:ext cx="1089291" cy="101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53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466582" y="2194676"/>
            <a:ext cx="1028607" cy="8485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dirty="0" err="1"/>
              <a:t>Viento</a:t>
            </a:r>
            <a:r>
              <a:rPr lang="en-US" sz="1000" dirty="0"/>
              <a:t> </a:t>
            </a:r>
            <a:r>
              <a:rPr lang="en-US" sz="1000" dirty="0" err="1"/>
              <a:t>propaga</a:t>
            </a:r>
            <a:r>
              <a:rPr lang="en-US" sz="1000" dirty="0"/>
              <a:t> </a:t>
            </a:r>
          </a:p>
          <a:p>
            <a:pPr>
              <a:lnSpc>
                <a:spcPts val="1100"/>
              </a:lnSpc>
            </a:pPr>
            <a:r>
              <a:rPr lang="en-US" sz="1000" dirty="0"/>
              <a:t>llamas </a:t>
            </a:r>
            <a:r>
              <a:rPr lang="en-US" sz="1000" dirty="0" err="1"/>
              <a:t>más</a:t>
            </a:r>
            <a:r>
              <a:rPr lang="en-US" sz="1000" dirty="0"/>
              <a:t> </a:t>
            </a:r>
            <a:r>
              <a:rPr lang="en-US" sz="1000" dirty="0" err="1"/>
              <a:t>rápido</a:t>
            </a:r>
            <a:r>
              <a:rPr lang="en-US" sz="1000" dirty="0"/>
              <a:t>. </a:t>
            </a:r>
          </a:p>
          <a:p>
            <a:pPr>
              <a:lnSpc>
                <a:spcPts val="1100"/>
              </a:lnSpc>
            </a:pPr>
            <a:r>
              <a:rPr lang="en-US" sz="1000" dirty="0"/>
              <a:t>Un </a:t>
            </a:r>
            <a:r>
              <a:rPr lang="en-US" sz="1000" dirty="0" err="1"/>
              <a:t>incendio</a:t>
            </a:r>
            <a:r>
              <a:rPr lang="en-US" sz="1000" dirty="0"/>
              <a:t> </a:t>
            </a:r>
            <a:r>
              <a:rPr lang="en-US" sz="1000" dirty="0" err="1"/>
              <a:t>pequeño</a:t>
            </a:r>
            <a:r>
              <a:rPr lang="en-US" sz="1000" dirty="0"/>
              <a:t> </a:t>
            </a:r>
            <a:r>
              <a:rPr lang="en-US" sz="1000" dirty="0" err="1"/>
              <a:t>puede</a:t>
            </a:r>
            <a:r>
              <a:rPr lang="en-US" sz="1000" dirty="0"/>
              <a:t> </a:t>
            </a:r>
            <a:r>
              <a:rPr lang="en-US" sz="1000" dirty="0" err="1"/>
              <a:t>propagarse</a:t>
            </a:r>
            <a:r>
              <a:rPr lang="en-US" sz="1000" dirty="0"/>
              <a:t> </a:t>
            </a:r>
          </a:p>
          <a:p>
            <a:pPr>
              <a:lnSpc>
                <a:spcPts val="1100"/>
              </a:lnSpc>
            </a:pPr>
            <a:r>
              <a:rPr lang="en-US" sz="1000" dirty="0" err="1"/>
              <a:t>rápidamente</a:t>
            </a:r>
            <a:r>
              <a:rPr lang="en-US" sz="1000" dirty="0"/>
              <a:t>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84346" y="639134"/>
            <a:ext cx="858908" cy="7074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dirty="0"/>
              <a:t>Combustibles </a:t>
            </a:r>
            <a:r>
              <a:rPr lang="en-US" sz="1000" dirty="0" err="1"/>
              <a:t>como</a:t>
            </a:r>
            <a:r>
              <a:rPr lang="en-US" sz="1000" dirty="0"/>
              <a:t> </a:t>
            </a:r>
            <a:r>
              <a:rPr lang="en-US" sz="1000" dirty="0" err="1" smtClean="0"/>
              <a:t>hojas</a:t>
            </a:r>
            <a:r>
              <a:rPr lang="en-US" sz="1000" dirty="0" smtClean="0"/>
              <a:t> y </a:t>
            </a:r>
            <a:r>
              <a:rPr lang="en-US" sz="1000" dirty="0" err="1" smtClean="0"/>
              <a:t>hierbas</a:t>
            </a:r>
            <a:r>
              <a:rPr lang="en-US" sz="1000" dirty="0" smtClean="0"/>
              <a:t> </a:t>
            </a:r>
            <a:r>
              <a:rPr lang="en-US" sz="1000" dirty="0"/>
              <a:t>se </a:t>
            </a:r>
            <a:r>
              <a:rPr lang="en-US" sz="1000" dirty="0" err="1" smtClean="0"/>
              <a:t>secan</a:t>
            </a:r>
            <a:r>
              <a:rPr lang="en-US" sz="1000" dirty="0" smtClean="0"/>
              <a:t> </a:t>
            </a:r>
            <a:r>
              <a:rPr lang="en-US" sz="1000" dirty="0" err="1"/>
              <a:t>cuando</a:t>
            </a:r>
            <a:r>
              <a:rPr lang="en-US" sz="1000" dirty="0"/>
              <a:t> </a:t>
            </a:r>
            <a:r>
              <a:rPr lang="en-US" sz="1000" dirty="0" smtClean="0"/>
              <a:t>se </a:t>
            </a:r>
            <a:r>
              <a:rPr lang="en-US" sz="1000" dirty="0" err="1" smtClean="0"/>
              <a:t>calienta</a:t>
            </a:r>
            <a:r>
              <a:rPr lang="en-US" sz="1000" dirty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4928" y="1531463"/>
            <a:ext cx="914400" cy="5663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n-US" sz="1000" dirty="0"/>
              <a:t>Baja </a:t>
            </a:r>
            <a:r>
              <a:rPr lang="en-US" sz="1000" dirty="0" err="1"/>
              <a:t>humedad</a:t>
            </a:r>
            <a:r>
              <a:rPr lang="en-US" sz="1000" dirty="0"/>
              <a:t> y </a:t>
            </a:r>
          </a:p>
          <a:p>
            <a:pPr algn="r">
              <a:lnSpc>
                <a:spcPts val="1100"/>
              </a:lnSpc>
            </a:pPr>
            <a:r>
              <a:rPr lang="en-US" sz="1000" dirty="0" err="1"/>
              <a:t>falta</a:t>
            </a:r>
            <a:r>
              <a:rPr lang="en-US" sz="1000" dirty="0"/>
              <a:t> de </a:t>
            </a:r>
            <a:r>
              <a:rPr lang="en-US" sz="1000" dirty="0" err="1" smtClean="0"/>
              <a:t>lluvia</a:t>
            </a:r>
            <a:r>
              <a:rPr lang="en-US" sz="1000" dirty="0" smtClean="0"/>
              <a:t> </a:t>
            </a:r>
            <a:r>
              <a:rPr lang="en-US" sz="1000" dirty="0" err="1" smtClean="0"/>
              <a:t>secan</a:t>
            </a:r>
            <a:r>
              <a:rPr lang="en-US" sz="1000" dirty="0" smtClean="0"/>
              <a:t> </a:t>
            </a:r>
            <a:r>
              <a:rPr lang="en-US" sz="1000" dirty="0"/>
              <a:t>los combustibles.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3969" y="630933"/>
            <a:ext cx="1754252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 err="1"/>
              <a:t>Cuando</a:t>
            </a:r>
            <a:r>
              <a:rPr lang="en-US" sz="1100" b="1" dirty="0"/>
              <a:t> </a:t>
            </a:r>
            <a:r>
              <a:rPr lang="en-US" sz="1100" b="1" dirty="0" err="1"/>
              <a:t>esta</a:t>
            </a:r>
            <a:r>
              <a:rPr lang="en-US" sz="1100" b="1" dirty="0"/>
              <a:t> </a:t>
            </a:r>
            <a:r>
              <a:rPr lang="en-US" sz="1100" b="1" dirty="0" err="1"/>
              <a:t>caliente</a:t>
            </a:r>
            <a:r>
              <a:rPr lang="en-US" sz="1100" b="1" dirty="0"/>
              <a:t>, </a:t>
            </a:r>
            <a:r>
              <a:rPr lang="en-US" sz="1100" b="1" dirty="0" err="1"/>
              <a:t>seco</a:t>
            </a:r>
            <a:r>
              <a:rPr lang="en-US" sz="1100" b="1" dirty="0"/>
              <a:t> y </a:t>
            </a:r>
            <a:r>
              <a:rPr lang="en-US" sz="1100" b="1" dirty="0" err="1"/>
              <a:t>ventoso</a:t>
            </a:r>
            <a:r>
              <a:rPr lang="en-US" sz="1100" b="1" dirty="0"/>
              <a:t>, </a:t>
            </a:r>
            <a:r>
              <a:rPr lang="en-US" sz="1100" b="1" dirty="0" err="1" smtClean="0"/>
              <a:t>cheque</a:t>
            </a:r>
            <a:r>
              <a:rPr lang="en-US" sz="1100" b="1" dirty="0" smtClean="0"/>
              <a:t> </a:t>
            </a:r>
            <a:r>
              <a:rPr lang="en-US" sz="1100" b="1" dirty="0" err="1"/>
              <a:t>las</a:t>
            </a:r>
            <a:r>
              <a:rPr lang="en-US" sz="1100" b="1" dirty="0"/>
              <a:t> </a:t>
            </a:r>
            <a:r>
              <a:rPr lang="en-US" sz="1100" b="1" dirty="0" err="1"/>
              <a:t>oficinas</a:t>
            </a:r>
            <a:r>
              <a:rPr lang="en-US" sz="1100" b="1" dirty="0"/>
              <a:t> locales, </a:t>
            </a:r>
            <a:r>
              <a:rPr lang="en-US" sz="1100" b="1" dirty="0" err="1"/>
              <a:t>tablones</a:t>
            </a:r>
            <a:r>
              <a:rPr lang="en-US" sz="1100" b="1" dirty="0"/>
              <a:t> </a:t>
            </a:r>
            <a:r>
              <a:rPr lang="en-US" sz="1100" b="1" dirty="0" smtClean="0"/>
              <a:t>de </a:t>
            </a:r>
            <a:r>
              <a:rPr lang="en-US" sz="1100" b="1" dirty="0" err="1"/>
              <a:t>anuncios</a:t>
            </a:r>
            <a:r>
              <a:rPr lang="en-US" sz="1100" b="1" dirty="0"/>
              <a:t> y </a:t>
            </a:r>
            <a:r>
              <a:rPr lang="en-US" sz="1100" b="1" dirty="0" err="1"/>
              <a:t>sitios</a:t>
            </a:r>
            <a:r>
              <a:rPr lang="en-US" sz="1100" b="1" dirty="0"/>
              <a:t> web </a:t>
            </a:r>
            <a:r>
              <a:rPr lang="en-US" sz="1100" b="1" dirty="0" err="1"/>
              <a:t>para</a:t>
            </a:r>
            <a:r>
              <a:rPr lang="en-US" sz="1100" b="1" dirty="0"/>
              <a:t> </a:t>
            </a:r>
            <a:r>
              <a:rPr lang="en-US" sz="1100" b="1" dirty="0" err="1"/>
              <a:t>estar</a:t>
            </a:r>
            <a:r>
              <a:rPr lang="en-US" sz="1100" b="1" dirty="0"/>
              <a:t> al </a:t>
            </a:r>
            <a:r>
              <a:rPr lang="en-US" sz="1100" b="1" dirty="0" err="1"/>
              <a:t>tanto</a:t>
            </a:r>
            <a:r>
              <a:rPr lang="en-US" sz="1100" b="1" dirty="0"/>
              <a:t> de </a:t>
            </a:r>
            <a:r>
              <a:rPr lang="en-US" sz="1100" b="1" dirty="0" err="1"/>
              <a:t>restricciones</a:t>
            </a:r>
            <a:r>
              <a:rPr lang="en-US" sz="1100" b="1" dirty="0"/>
              <a:t>.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030174" y="609600"/>
            <a:ext cx="0" cy="6553200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9600" y="3848100"/>
            <a:ext cx="8839200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blm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53" y="2184027"/>
            <a:ext cx="1002694" cy="879758"/>
          </a:xfrm>
          <a:prstGeom prst="rect">
            <a:avLst/>
          </a:prstGeom>
        </p:spPr>
      </p:pic>
      <p:pic>
        <p:nvPicPr>
          <p:cNvPr id="3" name="Picture 2" descr="thermsu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89" y="630933"/>
            <a:ext cx="816801" cy="762000"/>
          </a:xfrm>
          <a:prstGeom prst="rect">
            <a:avLst/>
          </a:prstGeom>
        </p:spPr>
      </p:pic>
      <p:pic>
        <p:nvPicPr>
          <p:cNvPr id="4" name="Picture 3" descr="wilt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383" y="1394489"/>
            <a:ext cx="819355" cy="762000"/>
          </a:xfrm>
          <a:prstGeom prst="rect">
            <a:avLst/>
          </a:prstGeom>
        </p:spPr>
      </p:pic>
      <p:pic>
        <p:nvPicPr>
          <p:cNvPr id="5" name="Picture 4" descr="firetre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6" y="2229616"/>
            <a:ext cx="819355" cy="762000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2519272" y="1531463"/>
            <a:ext cx="1904999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 smtClean="0"/>
              <a:t>Oficina</a:t>
            </a:r>
            <a:r>
              <a:rPr lang="en-US" sz="1000" dirty="0" smtClean="0"/>
              <a:t> de Wenatchee: </a:t>
            </a:r>
            <a:r>
              <a:rPr lang="en-US" sz="1000" dirty="0"/>
              <a:t>509-665-2100</a:t>
            </a:r>
          </a:p>
          <a:p>
            <a:pPr algn="ctr"/>
            <a:r>
              <a:rPr lang="en-US" sz="1000" dirty="0" err="1" smtClean="0"/>
              <a:t>Oficina</a:t>
            </a:r>
            <a:r>
              <a:rPr lang="en-US" sz="1000" dirty="0" smtClean="0"/>
              <a:t> de Spokane:</a:t>
            </a:r>
          </a:p>
          <a:p>
            <a:pPr algn="ctr"/>
            <a:r>
              <a:rPr lang="en-US" sz="1000" dirty="0"/>
              <a:t>509-536-1200</a:t>
            </a:r>
          </a:p>
          <a:p>
            <a:endParaRPr lang="en-US" sz="1000" dirty="0"/>
          </a:p>
        </p:txBody>
      </p:sp>
      <p:cxnSp>
        <p:nvCxnSpPr>
          <p:cNvPr id="7" name="Straight Connector 6"/>
          <p:cNvCxnSpPr>
            <a:endCxn id="65" idx="0"/>
          </p:cNvCxnSpPr>
          <p:nvPr/>
        </p:nvCxnSpPr>
        <p:spPr>
          <a:xfrm>
            <a:off x="2512955" y="632208"/>
            <a:ext cx="6317" cy="243089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14272" y="3063103"/>
            <a:ext cx="3810000" cy="23610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636333" y="3059118"/>
            <a:ext cx="3787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www.blm.gov/or/districts/spokane/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477455" y="2174791"/>
            <a:ext cx="1028607" cy="8485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dirty="0" err="1"/>
              <a:t>Viento</a:t>
            </a:r>
            <a:r>
              <a:rPr lang="en-US" sz="1000" dirty="0"/>
              <a:t> </a:t>
            </a:r>
            <a:r>
              <a:rPr lang="en-US" sz="1000" dirty="0" err="1"/>
              <a:t>propaga</a:t>
            </a:r>
            <a:r>
              <a:rPr lang="en-US" sz="1000" dirty="0"/>
              <a:t> </a:t>
            </a:r>
          </a:p>
          <a:p>
            <a:pPr>
              <a:lnSpc>
                <a:spcPts val="1100"/>
              </a:lnSpc>
            </a:pPr>
            <a:r>
              <a:rPr lang="en-US" sz="1000" dirty="0"/>
              <a:t>llamas </a:t>
            </a:r>
            <a:r>
              <a:rPr lang="en-US" sz="1000" dirty="0" err="1"/>
              <a:t>más</a:t>
            </a:r>
            <a:r>
              <a:rPr lang="en-US" sz="1000" dirty="0"/>
              <a:t> </a:t>
            </a:r>
            <a:r>
              <a:rPr lang="en-US" sz="1000" dirty="0" err="1"/>
              <a:t>rápido</a:t>
            </a:r>
            <a:r>
              <a:rPr lang="en-US" sz="1000" dirty="0"/>
              <a:t>. </a:t>
            </a:r>
          </a:p>
          <a:p>
            <a:pPr>
              <a:lnSpc>
                <a:spcPts val="1100"/>
              </a:lnSpc>
            </a:pPr>
            <a:r>
              <a:rPr lang="en-US" sz="1000" dirty="0"/>
              <a:t>Un </a:t>
            </a:r>
            <a:r>
              <a:rPr lang="en-US" sz="1000" dirty="0" err="1"/>
              <a:t>incendio</a:t>
            </a:r>
            <a:r>
              <a:rPr lang="en-US" sz="1000" dirty="0"/>
              <a:t> </a:t>
            </a:r>
            <a:r>
              <a:rPr lang="en-US" sz="1000" dirty="0" err="1"/>
              <a:t>pequeño</a:t>
            </a:r>
            <a:r>
              <a:rPr lang="en-US" sz="1000" dirty="0"/>
              <a:t> </a:t>
            </a:r>
            <a:r>
              <a:rPr lang="en-US" sz="1000" dirty="0" err="1"/>
              <a:t>puede</a:t>
            </a:r>
            <a:r>
              <a:rPr lang="en-US" sz="1000" dirty="0"/>
              <a:t> </a:t>
            </a:r>
            <a:r>
              <a:rPr lang="en-US" sz="1000" dirty="0" err="1"/>
              <a:t>propagarse</a:t>
            </a:r>
            <a:r>
              <a:rPr lang="en-US" sz="1000" dirty="0"/>
              <a:t> </a:t>
            </a:r>
          </a:p>
          <a:p>
            <a:pPr>
              <a:lnSpc>
                <a:spcPts val="1100"/>
              </a:lnSpc>
            </a:pPr>
            <a:r>
              <a:rPr lang="en-US" sz="1000" dirty="0" err="1"/>
              <a:t>rápidamente</a:t>
            </a:r>
            <a:r>
              <a:rPr lang="en-US" sz="1000" dirty="0"/>
              <a:t>. 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508526" y="630933"/>
            <a:ext cx="962554" cy="7074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dirty="0"/>
              <a:t>Combustibles </a:t>
            </a:r>
            <a:r>
              <a:rPr lang="en-US" sz="1000" dirty="0" err="1"/>
              <a:t>como</a:t>
            </a:r>
            <a:r>
              <a:rPr lang="en-US" sz="1000" dirty="0"/>
              <a:t> </a:t>
            </a:r>
            <a:r>
              <a:rPr lang="en-US" sz="1000" dirty="0" err="1" smtClean="0"/>
              <a:t>hojas</a:t>
            </a:r>
            <a:r>
              <a:rPr lang="en-US" sz="1000" dirty="0" smtClean="0"/>
              <a:t> y </a:t>
            </a:r>
            <a:r>
              <a:rPr lang="en-US" sz="1000" dirty="0" err="1" smtClean="0"/>
              <a:t>hierbas</a:t>
            </a:r>
            <a:r>
              <a:rPr lang="en-US" sz="1000" dirty="0" smtClean="0"/>
              <a:t> </a:t>
            </a:r>
            <a:r>
              <a:rPr lang="en-US" sz="1000" dirty="0"/>
              <a:t>se </a:t>
            </a:r>
            <a:r>
              <a:rPr lang="en-US" sz="1000" dirty="0" err="1" smtClean="0"/>
              <a:t>secan</a:t>
            </a:r>
            <a:r>
              <a:rPr lang="en-US" sz="1000" dirty="0" smtClean="0"/>
              <a:t> </a:t>
            </a:r>
            <a:r>
              <a:rPr lang="en-US" sz="1000" dirty="0" err="1"/>
              <a:t>cuando</a:t>
            </a:r>
            <a:r>
              <a:rPr lang="en-US" sz="1000" dirty="0"/>
              <a:t> </a:t>
            </a:r>
            <a:r>
              <a:rPr lang="en-US" sz="1000" dirty="0" smtClean="0"/>
              <a:t>se </a:t>
            </a:r>
            <a:r>
              <a:rPr lang="en-US" sz="1000" dirty="0" err="1" smtClean="0"/>
              <a:t>calienta</a:t>
            </a:r>
            <a:r>
              <a:rPr lang="en-US" sz="1000" dirty="0"/>
              <a:t>.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629107" y="1523122"/>
            <a:ext cx="914400" cy="5663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n-US" sz="1000" dirty="0"/>
              <a:t>Baja </a:t>
            </a:r>
            <a:r>
              <a:rPr lang="en-US" sz="1000" dirty="0" err="1"/>
              <a:t>humedad</a:t>
            </a:r>
            <a:r>
              <a:rPr lang="en-US" sz="1000" dirty="0"/>
              <a:t> y </a:t>
            </a:r>
          </a:p>
          <a:p>
            <a:pPr algn="r">
              <a:lnSpc>
                <a:spcPts val="1100"/>
              </a:lnSpc>
            </a:pPr>
            <a:r>
              <a:rPr lang="en-US" sz="1000" dirty="0" err="1"/>
              <a:t>falta</a:t>
            </a:r>
            <a:r>
              <a:rPr lang="en-US" sz="1000" dirty="0"/>
              <a:t> de </a:t>
            </a:r>
            <a:r>
              <a:rPr lang="en-US" sz="1000" dirty="0" err="1" smtClean="0"/>
              <a:t>lluvia</a:t>
            </a:r>
            <a:r>
              <a:rPr lang="en-US" sz="1000" dirty="0" smtClean="0"/>
              <a:t> </a:t>
            </a:r>
            <a:r>
              <a:rPr lang="en-US" sz="1000" dirty="0" err="1" smtClean="0"/>
              <a:t>secan</a:t>
            </a:r>
            <a:r>
              <a:rPr lang="en-US" sz="1000" dirty="0" smtClean="0"/>
              <a:t> </a:t>
            </a:r>
            <a:r>
              <a:rPr lang="en-US" sz="1000" dirty="0"/>
              <a:t>los combustibles.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628148" y="622592"/>
            <a:ext cx="1754252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 err="1"/>
              <a:t>Cuando</a:t>
            </a:r>
            <a:r>
              <a:rPr lang="en-US" sz="1100" b="1" dirty="0"/>
              <a:t> </a:t>
            </a:r>
            <a:r>
              <a:rPr lang="en-US" sz="1100" b="1" dirty="0" err="1"/>
              <a:t>esta</a:t>
            </a:r>
            <a:r>
              <a:rPr lang="en-US" sz="1100" b="1" dirty="0"/>
              <a:t> </a:t>
            </a:r>
            <a:r>
              <a:rPr lang="en-US" sz="1100" b="1" dirty="0" err="1"/>
              <a:t>caliente</a:t>
            </a:r>
            <a:r>
              <a:rPr lang="en-US" sz="1100" b="1" dirty="0"/>
              <a:t>, </a:t>
            </a:r>
            <a:r>
              <a:rPr lang="en-US" sz="1100" b="1" dirty="0" err="1"/>
              <a:t>seco</a:t>
            </a:r>
            <a:r>
              <a:rPr lang="en-US" sz="1100" b="1" dirty="0"/>
              <a:t> y </a:t>
            </a:r>
            <a:r>
              <a:rPr lang="en-US" sz="1100" b="1" dirty="0" err="1"/>
              <a:t>ventoso</a:t>
            </a:r>
            <a:r>
              <a:rPr lang="en-US" sz="1100" b="1" dirty="0"/>
              <a:t>, </a:t>
            </a:r>
            <a:r>
              <a:rPr lang="en-US" sz="1100" b="1" dirty="0" err="1" smtClean="0"/>
              <a:t>cheque</a:t>
            </a:r>
            <a:r>
              <a:rPr lang="en-US" sz="1100" b="1" dirty="0" smtClean="0"/>
              <a:t> </a:t>
            </a:r>
            <a:r>
              <a:rPr lang="en-US" sz="1100" b="1" dirty="0" err="1"/>
              <a:t>las</a:t>
            </a:r>
            <a:r>
              <a:rPr lang="en-US" sz="1100" b="1" dirty="0"/>
              <a:t> </a:t>
            </a:r>
            <a:r>
              <a:rPr lang="en-US" sz="1100" b="1" dirty="0" err="1"/>
              <a:t>oficinas</a:t>
            </a:r>
            <a:r>
              <a:rPr lang="en-US" sz="1100" b="1" dirty="0"/>
              <a:t> locales, </a:t>
            </a:r>
            <a:r>
              <a:rPr lang="en-US" sz="1100" b="1" dirty="0" err="1"/>
              <a:t>tablones</a:t>
            </a:r>
            <a:r>
              <a:rPr lang="en-US" sz="1100" b="1" dirty="0"/>
              <a:t> </a:t>
            </a:r>
            <a:r>
              <a:rPr lang="en-US" sz="1100" b="1" dirty="0" smtClean="0"/>
              <a:t>de </a:t>
            </a:r>
            <a:r>
              <a:rPr lang="en-US" sz="1100" b="1" dirty="0" err="1"/>
              <a:t>anuncios</a:t>
            </a:r>
            <a:r>
              <a:rPr lang="en-US" sz="1100" b="1" dirty="0"/>
              <a:t> y </a:t>
            </a:r>
            <a:r>
              <a:rPr lang="en-US" sz="1100" b="1" dirty="0" err="1"/>
              <a:t>sitios</a:t>
            </a:r>
            <a:r>
              <a:rPr lang="en-US" sz="1100" b="1" dirty="0"/>
              <a:t> web </a:t>
            </a:r>
            <a:r>
              <a:rPr lang="en-US" sz="1100" b="1" dirty="0" err="1"/>
              <a:t>para</a:t>
            </a:r>
            <a:r>
              <a:rPr lang="en-US" sz="1100" b="1" dirty="0"/>
              <a:t> </a:t>
            </a:r>
            <a:r>
              <a:rPr lang="en-US" sz="1100" b="1" dirty="0" err="1"/>
              <a:t>estar</a:t>
            </a:r>
            <a:r>
              <a:rPr lang="en-US" sz="1100" b="1" dirty="0"/>
              <a:t> al </a:t>
            </a:r>
            <a:r>
              <a:rPr lang="en-US" sz="1100" b="1" dirty="0" err="1"/>
              <a:t>tanto</a:t>
            </a:r>
            <a:r>
              <a:rPr lang="en-US" sz="1100" b="1" dirty="0"/>
              <a:t> de </a:t>
            </a:r>
            <a:r>
              <a:rPr lang="en-US" sz="1100" b="1" dirty="0" err="1"/>
              <a:t>restricciones</a:t>
            </a:r>
            <a:r>
              <a:rPr lang="en-US" sz="1100" b="1" dirty="0"/>
              <a:t>.</a:t>
            </a:r>
          </a:p>
        </p:txBody>
      </p:sp>
      <p:pic>
        <p:nvPicPr>
          <p:cNvPr id="119" name="Picture 118" descr="blm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206" y="2157955"/>
            <a:ext cx="954874" cy="837801"/>
          </a:xfrm>
          <a:prstGeom prst="rect">
            <a:avLst/>
          </a:prstGeom>
        </p:spPr>
      </p:pic>
      <p:pic>
        <p:nvPicPr>
          <p:cNvPr id="120" name="Picture 119" descr="thermsu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668" y="622592"/>
            <a:ext cx="816801" cy="762000"/>
          </a:xfrm>
          <a:prstGeom prst="rect">
            <a:avLst/>
          </a:prstGeom>
        </p:spPr>
      </p:pic>
      <p:pic>
        <p:nvPicPr>
          <p:cNvPr id="121" name="Picture 120" descr="wilt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562" y="1386148"/>
            <a:ext cx="819355" cy="762000"/>
          </a:xfrm>
          <a:prstGeom prst="rect">
            <a:avLst/>
          </a:prstGeom>
        </p:spPr>
      </p:pic>
      <p:pic>
        <p:nvPicPr>
          <p:cNvPr id="122" name="Picture 121" descr="firetre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995" y="2221275"/>
            <a:ext cx="819355" cy="762000"/>
          </a:xfrm>
          <a:prstGeom prst="rect">
            <a:avLst/>
          </a:prstGeom>
        </p:spPr>
      </p:pic>
      <p:sp>
        <p:nvSpPr>
          <p:cNvPr id="123" name="TextBox 122"/>
          <p:cNvSpPr txBox="1"/>
          <p:nvPr/>
        </p:nvSpPr>
        <p:spPr>
          <a:xfrm>
            <a:off x="7543451" y="1523122"/>
            <a:ext cx="1904999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 smtClean="0"/>
              <a:t>Oficina</a:t>
            </a:r>
            <a:r>
              <a:rPr lang="en-US" sz="1000" dirty="0" smtClean="0"/>
              <a:t> de Wenatchee: </a:t>
            </a:r>
            <a:r>
              <a:rPr lang="en-US" sz="1000" dirty="0"/>
              <a:t>509-665-2100</a:t>
            </a:r>
          </a:p>
          <a:p>
            <a:pPr algn="ctr"/>
            <a:r>
              <a:rPr lang="en-US" sz="1000" dirty="0" err="1" smtClean="0"/>
              <a:t>Oficina</a:t>
            </a:r>
            <a:r>
              <a:rPr lang="en-US" sz="1000" dirty="0" smtClean="0"/>
              <a:t> de Spokane:</a:t>
            </a:r>
          </a:p>
          <a:p>
            <a:pPr algn="ctr"/>
            <a:r>
              <a:rPr lang="en-US" sz="1000" dirty="0"/>
              <a:t>509-536-1200</a:t>
            </a:r>
          </a:p>
          <a:p>
            <a:endParaRPr lang="en-US" sz="1000" dirty="0"/>
          </a:p>
        </p:txBody>
      </p:sp>
      <p:cxnSp>
        <p:nvCxnSpPr>
          <p:cNvPr id="124" name="Straight Connector 123"/>
          <p:cNvCxnSpPr>
            <a:endCxn id="125" idx="0"/>
          </p:cNvCxnSpPr>
          <p:nvPr/>
        </p:nvCxnSpPr>
        <p:spPr>
          <a:xfrm>
            <a:off x="7537134" y="623867"/>
            <a:ext cx="6317" cy="243089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5638451" y="3054762"/>
            <a:ext cx="3810000" cy="23610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5660512" y="3050777"/>
            <a:ext cx="3787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www.blm.gov/or/districts/spokane/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595902" y="6146231"/>
            <a:ext cx="1028607" cy="8485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dirty="0" err="1"/>
              <a:t>Viento</a:t>
            </a:r>
            <a:r>
              <a:rPr lang="en-US" sz="1000" dirty="0"/>
              <a:t> </a:t>
            </a:r>
            <a:r>
              <a:rPr lang="en-US" sz="1000" dirty="0" err="1"/>
              <a:t>propaga</a:t>
            </a:r>
            <a:r>
              <a:rPr lang="en-US" sz="1000" dirty="0"/>
              <a:t> </a:t>
            </a:r>
          </a:p>
          <a:p>
            <a:pPr>
              <a:lnSpc>
                <a:spcPts val="1100"/>
              </a:lnSpc>
            </a:pPr>
            <a:r>
              <a:rPr lang="en-US" sz="1000" dirty="0"/>
              <a:t>llamas </a:t>
            </a:r>
            <a:r>
              <a:rPr lang="en-US" sz="1000" dirty="0" err="1"/>
              <a:t>más</a:t>
            </a:r>
            <a:r>
              <a:rPr lang="en-US" sz="1000" dirty="0"/>
              <a:t> </a:t>
            </a:r>
            <a:r>
              <a:rPr lang="en-US" sz="1000" dirty="0" err="1"/>
              <a:t>rápido</a:t>
            </a:r>
            <a:r>
              <a:rPr lang="en-US" sz="1000" dirty="0"/>
              <a:t>. </a:t>
            </a:r>
          </a:p>
          <a:p>
            <a:pPr>
              <a:lnSpc>
                <a:spcPts val="1100"/>
              </a:lnSpc>
            </a:pPr>
            <a:r>
              <a:rPr lang="en-US" sz="1000" dirty="0"/>
              <a:t>Un </a:t>
            </a:r>
            <a:r>
              <a:rPr lang="en-US" sz="1000" dirty="0" err="1"/>
              <a:t>incendio</a:t>
            </a:r>
            <a:r>
              <a:rPr lang="en-US" sz="1000" dirty="0"/>
              <a:t> </a:t>
            </a:r>
            <a:r>
              <a:rPr lang="en-US" sz="1000" dirty="0" err="1"/>
              <a:t>pequeño</a:t>
            </a:r>
            <a:r>
              <a:rPr lang="en-US" sz="1000" dirty="0"/>
              <a:t> </a:t>
            </a:r>
          </a:p>
          <a:p>
            <a:pPr>
              <a:lnSpc>
                <a:spcPts val="1100"/>
              </a:lnSpc>
            </a:pPr>
            <a:r>
              <a:rPr lang="en-US" sz="1000" dirty="0" err="1"/>
              <a:t>puede</a:t>
            </a:r>
            <a:r>
              <a:rPr lang="en-US" sz="1000" dirty="0"/>
              <a:t> </a:t>
            </a:r>
            <a:r>
              <a:rPr lang="en-US" sz="1000" dirty="0" err="1"/>
              <a:t>propagarse</a:t>
            </a:r>
            <a:r>
              <a:rPr lang="en-US" sz="1000" dirty="0"/>
              <a:t> </a:t>
            </a:r>
          </a:p>
          <a:p>
            <a:pPr>
              <a:lnSpc>
                <a:spcPts val="1100"/>
              </a:lnSpc>
            </a:pPr>
            <a:r>
              <a:rPr lang="en-US" sz="1000" dirty="0" err="1"/>
              <a:t>rápidamente</a:t>
            </a:r>
            <a:r>
              <a:rPr lang="en-US" sz="1000" dirty="0"/>
              <a:t>. 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595903" y="4629492"/>
            <a:ext cx="858908" cy="7074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dirty="0"/>
              <a:t>Combustibles </a:t>
            </a:r>
            <a:r>
              <a:rPr lang="en-US" sz="1000" dirty="0" err="1"/>
              <a:t>como</a:t>
            </a:r>
            <a:r>
              <a:rPr lang="en-US" sz="1000" dirty="0"/>
              <a:t> </a:t>
            </a:r>
            <a:r>
              <a:rPr lang="en-US" sz="1000" dirty="0" err="1" smtClean="0"/>
              <a:t>hojas</a:t>
            </a:r>
            <a:r>
              <a:rPr lang="en-US" sz="1000" dirty="0" smtClean="0"/>
              <a:t> y </a:t>
            </a:r>
            <a:r>
              <a:rPr lang="en-US" sz="1000" dirty="0" err="1" smtClean="0"/>
              <a:t>hierbas</a:t>
            </a:r>
            <a:r>
              <a:rPr lang="en-US" sz="1000" dirty="0" smtClean="0"/>
              <a:t> </a:t>
            </a:r>
            <a:r>
              <a:rPr lang="en-US" sz="1000" dirty="0"/>
              <a:t>se </a:t>
            </a:r>
            <a:r>
              <a:rPr lang="en-US" sz="1000" dirty="0" err="1" smtClean="0"/>
              <a:t>secan</a:t>
            </a:r>
            <a:r>
              <a:rPr lang="en-US" sz="1000" dirty="0" smtClean="0"/>
              <a:t> </a:t>
            </a:r>
            <a:r>
              <a:rPr lang="en-US" sz="1000" dirty="0" err="1"/>
              <a:t>cuando</a:t>
            </a:r>
            <a:r>
              <a:rPr lang="en-US" sz="1000" dirty="0"/>
              <a:t> </a:t>
            </a:r>
            <a:r>
              <a:rPr lang="en-US" sz="1000" dirty="0" smtClean="0"/>
              <a:t>se </a:t>
            </a:r>
            <a:r>
              <a:rPr lang="en-US" sz="1000" dirty="0" err="1" smtClean="0"/>
              <a:t>calienta</a:t>
            </a:r>
            <a:r>
              <a:rPr lang="en-US" sz="1000" dirty="0"/>
              <a:t>.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16484" y="5527423"/>
            <a:ext cx="914400" cy="5663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n-US" sz="1000" dirty="0"/>
              <a:t>Baja </a:t>
            </a:r>
            <a:r>
              <a:rPr lang="en-US" sz="1000" dirty="0" err="1"/>
              <a:t>humedad</a:t>
            </a:r>
            <a:r>
              <a:rPr lang="en-US" sz="1000" dirty="0"/>
              <a:t> y </a:t>
            </a:r>
          </a:p>
          <a:p>
            <a:pPr algn="r">
              <a:lnSpc>
                <a:spcPts val="1100"/>
              </a:lnSpc>
            </a:pPr>
            <a:r>
              <a:rPr lang="en-US" sz="1000" dirty="0" err="1"/>
              <a:t>falta</a:t>
            </a:r>
            <a:r>
              <a:rPr lang="en-US" sz="1000" dirty="0"/>
              <a:t> de </a:t>
            </a:r>
            <a:r>
              <a:rPr lang="en-US" sz="1000" dirty="0" err="1" smtClean="0"/>
              <a:t>lluvia</a:t>
            </a:r>
            <a:r>
              <a:rPr lang="en-US" sz="1000" dirty="0" smtClean="0"/>
              <a:t> </a:t>
            </a:r>
            <a:r>
              <a:rPr lang="en-US" sz="1000" dirty="0" err="1" smtClean="0"/>
              <a:t>secan</a:t>
            </a:r>
            <a:r>
              <a:rPr lang="en-US" sz="1000" dirty="0" smtClean="0"/>
              <a:t> </a:t>
            </a:r>
            <a:r>
              <a:rPr lang="en-US" sz="1000" dirty="0"/>
              <a:t>los combustibles.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2715525" y="4626893"/>
            <a:ext cx="1754252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sz="1100" b="1" dirty="0" err="1"/>
              <a:t>Cuando</a:t>
            </a:r>
            <a:r>
              <a:rPr lang="en-US" sz="1100" b="1" dirty="0"/>
              <a:t> </a:t>
            </a:r>
            <a:r>
              <a:rPr lang="en-US" sz="1100" b="1" dirty="0" err="1"/>
              <a:t>esta</a:t>
            </a:r>
            <a:r>
              <a:rPr lang="en-US" sz="1100" b="1" dirty="0"/>
              <a:t> </a:t>
            </a:r>
            <a:r>
              <a:rPr lang="en-US" sz="1100" b="1" dirty="0" err="1"/>
              <a:t>caliente</a:t>
            </a:r>
            <a:r>
              <a:rPr lang="en-US" sz="1100" b="1" dirty="0"/>
              <a:t>, </a:t>
            </a:r>
            <a:r>
              <a:rPr lang="en-US" sz="1100" b="1" dirty="0" err="1"/>
              <a:t>seco</a:t>
            </a:r>
            <a:r>
              <a:rPr lang="en-US" sz="1100" b="1" dirty="0"/>
              <a:t> y </a:t>
            </a:r>
            <a:r>
              <a:rPr lang="en-US" sz="1100" b="1" dirty="0" err="1"/>
              <a:t>ventoso</a:t>
            </a:r>
            <a:r>
              <a:rPr lang="en-US" sz="1100" b="1" dirty="0"/>
              <a:t>, </a:t>
            </a:r>
            <a:r>
              <a:rPr lang="en-US" sz="1100" b="1" dirty="0" err="1" smtClean="0"/>
              <a:t>cheque</a:t>
            </a:r>
            <a:r>
              <a:rPr lang="en-US" sz="1100" b="1" dirty="0" smtClean="0"/>
              <a:t> </a:t>
            </a:r>
            <a:r>
              <a:rPr lang="en-US" sz="1100" b="1" dirty="0" err="1"/>
              <a:t>las</a:t>
            </a:r>
            <a:r>
              <a:rPr lang="en-US" sz="1100" b="1" dirty="0"/>
              <a:t> </a:t>
            </a:r>
            <a:r>
              <a:rPr lang="en-US" sz="1100" b="1" dirty="0" err="1"/>
              <a:t>oficinas</a:t>
            </a:r>
            <a:r>
              <a:rPr lang="en-US" sz="1100" b="1" dirty="0"/>
              <a:t> locales, </a:t>
            </a:r>
            <a:r>
              <a:rPr lang="en-US" sz="1100" b="1" dirty="0" err="1"/>
              <a:t>tablones</a:t>
            </a:r>
            <a:r>
              <a:rPr lang="en-US" sz="1100" b="1" dirty="0"/>
              <a:t> </a:t>
            </a:r>
            <a:r>
              <a:rPr lang="en-US" sz="1100" b="1" dirty="0" smtClean="0"/>
              <a:t>de </a:t>
            </a:r>
            <a:r>
              <a:rPr lang="en-US" sz="1100" b="1" dirty="0" err="1"/>
              <a:t>anuncios</a:t>
            </a:r>
            <a:r>
              <a:rPr lang="en-US" sz="1100" b="1" dirty="0"/>
              <a:t> y </a:t>
            </a:r>
            <a:r>
              <a:rPr lang="en-US" sz="1100" b="1" dirty="0" err="1"/>
              <a:t>sitios</a:t>
            </a:r>
            <a:r>
              <a:rPr lang="en-US" sz="1100" b="1" dirty="0"/>
              <a:t> web </a:t>
            </a:r>
            <a:r>
              <a:rPr lang="en-US" sz="1100" b="1" dirty="0" err="1"/>
              <a:t>para</a:t>
            </a:r>
            <a:r>
              <a:rPr lang="en-US" sz="1100" b="1" dirty="0"/>
              <a:t> </a:t>
            </a:r>
            <a:r>
              <a:rPr lang="en-US" sz="1100" b="1" dirty="0" err="1"/>
              <a:t>estar</a:t>
            </a:r>
            <a:r>
              <a:rPr lang="en-US" sz="1100" b="1" dirty="0"/>
              <a:t> </a:t>
            </a:r>
          </a:p>
          <a:p>
            <a:pPr algn="just"/>
            <a:r>
              <a:rPr lang="en-US" sz="1100" b="1" dirty="0"/>
              <a:t>al </a:t>
            </a:r>
            <a:r>
              <a:rPr lang="en-US" sz="1100" b="1" dirty="0" err="1"/>
              <a:t>tanto</a:t>
            </a:r>
            <a:r>
              <a:rPr lang="en-US" sz="1100" b="1" dirty="0"/>
              <a:t> de </a:t>
            </a:r>
            <a:r>
              <a:rPr lang="en-US" sz="1100" b="1" dirty="0" err="1"/>
              <a:t>restricciones</a:t>
            </a:r>
            <a:r>
              <a:rPr lang="en-US" sz="1100" b="1" dirty="0"/>
              <a:t>.</a:t>
            </a:r>
          </a:p>
        </p:txBody>
      </p:sp>
      <p:pic>
        <p:nvPicPr>
          <p:cNvPr id="131" name="Picture 130" descr="blm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10" y="6161910"/>
            <a:ext cx="1002694" cy="879758"/>
          </a:xfrm>
          <a:prstGeom prst="rect">
            <a:avLst/>
          </a:prstGeom>
        </p:spPr>
      </p:pic>
      <p:pic>
        <p:nvPicPr>
          <p:cNvPr id="132" name="Picture 131" descr="thermsu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45" y="4626893"/>
            <a:ext cx="816801" cy="762000"/>
          </a:xfrm>
          <a:prstGeom prst="rect">
            <a:avLst/>
          </a:prstGeom>
        </p:spPr>
      </p:pic>
      <p:pic>
        <p:nvPicPr>
          <p:cNvPr id="133" name="Picture 132" descr="wilt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939" y="5352541"/>
            <a:ext cx="819355" cy="762000"/>
          </a:xfrm>
          <a:prstGeom prst="rect">
            <a:avLst/>
          </a:prstGeom>
        </p:spPr>
      </p:pic>
      <p:pic>
        <p:nvPicPr>
          <p:cNvPr id="134" name="Picture 133" descr="firetre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72" y="6225576"/>
            <a:ext cx="819355" cy="762000"/>
          </a:xfrm>
          <a:prstGeom prst="rect">
            <a:avLst/>
          </a:prstGeom>
        </p:spPr>
      </p:pic>
      <p:sp>
        <p:nvSpPr>
          <p:cNvPr id="135" name="TextBox 134"/>
          <p:cNvSpPr txBox="1"/>
          <p:nvPr/>
        </p:nvSpPr>
        <p:spPr>
          <a:xfrm>
            <a:off x="2630828" y="5527423"/>
            <a:ext cx="1904999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 smtClean="0"/>
              <a:t>Oficina</a:t>
            </a:r>
            <a:r>
              <a:rPr lang="en-US" sz="1000" dirty="0" smtClean="0"/>
              <a:t> de Wenatchee : </a:t>
            </a:r>
            <a:r>
              <a:rPr lang="en-US" sz="1000" dirty="0"/>
              <a:t>509-665-2100</a:t>
            </a:r>
          </a:p>
          <a:p>
            <a:pPr algn="ctr"/>
            <a:r>
              <a:rPr lang="en-US" sz="1000" dirty="0" err="1" smtClean="0"/>
              <a:t>Oficina</a:t>
            </a:r>
            <a:r>
              <a:rPr lang="en-US" sz="1000" dirty="0" smtClean="0"/>
              <a:t> de Spokane: </a:t>
            </a:r>
          </a:p>
          <a:p>
            <a:pPr algn="ctr"/>
            <a:r>
              <a:rPr lang="en-US" sz="1000" dirty="0"/>
              <a:t>509-536-1200</a:t>
            </a:r>
          </a:p>
          <a:p>
            <a:endParaRPr lang="en-US" sz="1000" dirty="0"/>
          </a:p>
        </p:txBody>
      </p:sp>
      <p:cxnSp>
        <p:nvCxnSpPr>
          <p:cNvPr id="136" name="Straight Connector 135"/>
          <p:cNvCxnSpPr>
            <a:endCxn id="137" idx="0"/>
          </p:cNvCxnSpPr>
          <p:nvPr/>
        </p:nvCxnSpPr>
        <p:spPr>
          <a:xfrm>
            <a:off x="2624511" y="4628168"/>
            <a:ext cx="6317" cy="243089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725828" y="7059063"/>
            <a:ext cx="3810000" cy="23610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747889" y="7055078"/>
            <a:ext cx="3787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www.blm.gov/or/districts/spokane/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412808" y="6193145"/>
            <a:ext cx="1028607" cy="8485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dirty="0" err="1"/>
              <a:t>Viento</a:t>
            </a:r>
            <a:r>
              <a:rPr lang="en-US" sz="1000" dirty="0"/>
              <a:t> </a:t>
            </a:r>
            <a:r>
              <a:rPr lang="en-US" sz="1000" dirty="0" err="1"/>
              <a:t>propaga</a:t>
            </a:r>
            <a:r>
              <a:rPr lang="en-US" sz="1000" dirty="0"/>
              <a:t> </a:t>
            </a:r>
          </a:p>
          <a:p>
            <a:pPr>
              <a:lnSpc>
                <a:spcPts val="1100"/>
              </a:lnSpc>
            </a:pPr>
            <a:r>
              <a:rPr lang="en-US" sz="1000" dirty="0"/>
              <a:t>llamas </a:t>
            </a:r>
            <a:r>
              <a:rPr lang="en-US" sz="1000" dirty="0" err="1"/>
              <a:t>más</a:t>
            </a:r>
            <a:r>
              <a:rPr lang="en-US" sz="1000" dirty="0"/>
              <a:t> </a:t>
            </a:r>
            <a:r>
              <a:rPr lang="en-US" sz="1000" dirty="0" err="1"/>
              <a:t>rápido</a:t>
            </a:r>
            <a:r>
              <a:rPr lang="en-US" sz="1000" dirty="0"/>
              <a:t>. </a:t>
            </a:r>
          </a:p>
          <a:p>
            <a:pPr>
              <a:lnSpc>
                <a:spcPts val="1100"/>
              </a:lnSpc>
            </a:pPr>
            <a:r>
              <a:rPr lang="en-US" sz="1000" dirty="0"/>
              <a:t>Un </a:t>
            </a:r>
            <a:r>
              <a:rPr lang="en-US" sz="1000" dirty="0" err="1"/>
              <a:t>incendio</a:t>
            </a:r>
            <a:r>
              <a:rPr lang="en-US" sz="1000" dirty="0"/>
              <a:t> </a:t>
            </a:r>
            <a:r>
              <a:rPr lang="en-US" sz="1000" dirty="0" err="1"/>
              <a:t>pequeño</a:t>
            </a:r>
            <a:r>
              <a:rPr lang="en-US" sz="1000" dirty="0"/>
              <a:t> </a:t>
            </a:r>
            <a:r>
              <a:rPr lang="en-US" sz="1000" dirty="0" err="1"/>
              <a:t>puede</a:t>
            </a:r>
            <a:r>
              <a:rPr lang="en-US" sz="1000" dirty="0"/>
              <a:t> </a:t>
            </a:r>
            <a:r>
              <a:rPr lang="en-US" sz="1000" dirty="0" err="1"/>
              <a:t>propagarse</a:t>
            </a:r>
            <a:r>
              <a:rPr lang="en-US" sz="1000" dirty="0"/>
              <a:t> </a:t>
            </a:r>
          </a:p>
          <a:p>
            <a:pPr>
              <a:lnSpc>
                <a:spcPts val="1100"/>
              </a:lnSpc>
            </a:pPr>
            <a:r>
              <a:rPr lang="en-US" sz="1000" dirty="0" err="1"/>
              <a:t>rápidamente</a:t>
            </a:r>
            <a:r>
              <a:rPr lang="en-US" sz="1000" dirty="0"/>
              <a:t>. 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6442474" y="4650519"/>
            <a:ext cx="858908" cy="7074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dirty="0"/>
              <a:t>Combustibles </a:t>
            </a:r>
            <a:r>
              <a:rPr lang="en-US" sz="1000" dirty="0" err="1"/>
              <a:t>como</a:t>
            </a:r>
            <a:r>
              <a:rPr lang="en-US" sz="1000" dirty="0"/>
              <a:t> </a:t>
            </a:r>
            <a:r>
              <a:rPr lang="en-US" sz="1000" dirty="0" err="1" smtClean="0"/>
              <a:t>hojas</a:t>
            </a:r>
            <a:r>
              <a:rPr lang="en-US" sz="1000" dirty="0" smtClean="0"/>
              <a:t> y </a:t>
            </a:r>
            <a:r>
              <a:rPr lang="en-US" sz="1000" dirty="0" err="1" smtClean="0"/>
              <a:t>hierbas</a:t>
            </a:r>
            <a:r>
              <a:rPr lang="en-US" sz="1000" dirty="0" smtClean="0"/>
              <a:t> </a:t>
            </a:r>
            <a:r>
              <a:rPr lang="en-US" sz="1000" dirty="0"/>
              <a:t>se </a:t>
            </a:r>
            <a:r>
              <a:rPr lang="en-US" sz="1000" dirty="0" err="1" smtClean="0"/>
              <a:t>secan</a:t>
            </a:r>
            <a:r>
              <a:rPr lang="en-US" sz="1000" dirty="0" smtClean="0"/>
              <a:t> </a:t>
            </a:r>
            <a:r>
              <a:rPr lang="en-US" sz="1000" dirty="0" err="1"/>
              <a:t>cuando</a:t>
            </a:r>
            <a:r>
              <a:rPr lang="en-US" sz="1000" dirty="0"/>
              <a:t> </a:t>
            </a:r>
            <a:r>
              <a:rPr lang="en-US" sz="1000" dirty="0" smtClean="0"/>
              <a:t>se </a:t>
            </a:r>
            <a:r>
              <a:rPr lang="en-US" sz="1000" dirty="0" err="1" smtClean="0"/>
              <a:t>calienta</a:t>
            </a:r>
            <a:r>
              <a:rPr lang="en-US" sz="1000" dirty="0"/>
              <a:t>.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563055" y="5531408"/>
            <a:ext cx="914400" cy="5663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n-US" sz="1000" dirty="0"/>
              <a:t>Baja </a:t>
            </a:r>
            <a:r>
              <a:rPr lang="en-US" sz="1000" dirty="0" err="1"/>
              <a:t>humedad</a:t>
            </a:r>
            <a:r>
              <a:rPr lang="en-US" sz="1000" dirty="0"/>
              <a:t> y </a:t>
            </a:r>
          </a:p>
          <a:p>
            <a:pPr algn="r">
              <a:lnSpc>
                <a:spcPts val="1100"/>
              </a:lnSpc>
            </a:pPr>
            <a:r>
              <a:rPr lang="en-US" sz="1000" dirty="0" err="1"/>
              <a:t>falta</a:t>
            </a:r>
            <a:r>
              <a:rPr lang="en-US" sz="1000" dirty="0"/>
              <a:t> de </a:t>
            </a:r>
            <a:r>
              <a:rPr lang="en-US" sz="1000" dirty="0" err="1" smtClean="0"/>
              <a:t>lluvia</a:t>
            </a:r>
            <a:r>
              <a:rPr lang="en-US" sz="1000" dirty="0" smtClean="0"/>
              <a:t> </a:t>
            </a:r>
            <a:r>
              <a:rPr lang="en-US" sz="1000" dirty="0" err="1" smtClean="0"/>
              <a:t>secan</a:t>
            </a:r>
            <a:r>
              <a:rPr lang="en-US" sz="1000" dirty="0" smtClean="0"/>
              <a:t> </a:t>
            </a:r>
            <a:r>
              <a:rPr lang="en-US" sz="1000" dirty="0"/>
              <a:t>los combustibles.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7562096" y="4630878"/>
            <a:ext cx="1754252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sz="1100" b="1" dirty="0" err="1"/>
              <a:t>Cuando</a:t>
            </a:r>
            <a:r>
              <a:rPr lang="en-US" sz="1100" b="1" dirty="0"/>
              <a:t> </a:t>
            </a:r>
            <a:r>
              <a:rPr lang="en-US" sz="1100" b="1" dirty="0" err="1"/>
              <a:t>esta</a:t>
            </a:r>
            <a:r>
              <a:rPr lang="en-US" sz="1100" b="1" dirty="0"/>
              <a:t> </a:t>
            </a:r>
            <a:r>
              <a:rPr lang="en-US" sz="1100" b="1" dirty="0" err="1"/>
              <a:t>caliente</a:t>
            </a:r>
            <a:r>
              <a:rPr lang="en-US" sz="1100" b="1" dirty="0"/>
              <a:t>, </a:t>
            </a:r>
            <a:r>
              <a:rPr lang="en-US" sz="1100" b="1" dirty="0" err="1"/>
              <a:t>seco</a:t>
            </a:r>
            <a:r>
              <a:rPr lang="en-US" sz="1100" b="1" dirty="0"/>
              <a:t> y </a:t>
            </a:r>
            <a:r>
              <a:rPr lang="en-US" sz="1100" b="1" dirty="0" err="1"/>
              <a:t>ventoso</a:t>
            </a:r>
            <a:r>
              <a:rPr lang="en-US" sz="1100" b="1" dirty="0"/>
              <a:t>, </a:t>
            </a:r>
            <a:r>
              <a:rPr lang="en-US" sz="1100" b="1" dirty="0" err="1" smtClean="0"/>
              <a:t>cheque</a:t>
            </a:r>
            <a:r>
              <a:rPr lang="en-US" sz="1100" b="1" dirty="0" smtClean="0"/>
              <a:t> </a:t>
            </a:r>
            <a:r>
              <a:rPr lang="en-US" sz="1100" b="1" dirty="0" err="1"/>
              <a:t>las</a:t>
            </a:r>
            <a:r>
              <a:rPr lang="en-US" sz="1100" b="1" dirty="0"/>
              <a:t> </a:t>
            </a:r>
            <a:r>
              <a:rPr lang="en-US" sz="1100" b="1" dirty="0" err="1"/>
              <a:t>oficinas</a:t>
            </a:r>
            <a:r>
              <a:rPr lang="en-US" sz="1100" b="1" dirty="0"/>
              <a:t> locales, </a:t>
            </a:r>
            <a:r>
              <a:rPr lang="en-US" sz="1100" b="1" dirty="0" err="1"/>
              <a:t>tablones</a:t>
            </a:r>
            <a:r>
              <a:rPr lang="en-US" sz="1100" b="1" dirty="0"/>
              <a:t> </a:t>
            </a:r>
            <a:r>
              <a:rPr lang="en-US" sz="1100" b="1" dirty="0" smtClean="0"/>
              <a:t>de </a:t>
            </a:r>
            <a:r>
              <a:rPr lang="en-US" sz="1100" b="1" dirty="0" err="1"/>
              <a:t>anuncios</a:t>
            </a:r>
            <a:r>
              <a:rPr lang="en-US" sz="1100" b="1" dirty="0"/>
              <a:t> y </a:t>
            </a:r>
            <a:r>
              <a:rPr lang="en-US" sz="1100" b="1" dirty="0" err="1"/>
              <a:t>sitios</a:t>
            </a:r>
            <a:r>
              <a:rPr lang="en-US" sz="1100" b="1" dirty="0"/>
              <a:t> web </a:t>
            </a:r>
            <a:r>
              <a:rPr lang="en-US" sz="1100" b="1" dirty="0" err="1"/>
              <a:t>para</a:t>
            </a:r>
            <a:r>
              <a:rPr lang="en-US" sz="1100" b="1" dirty="0"/>
              <a:t> </a:t>
            </a:r>
            <a:r>
              <a:rPr lang="en-US" sz="1100" b="1" dirty="0" err="1"/>
              <a:t>estar</a:t>
            </a:r>
            <a:r>
              <a:rPr lang="en-US" sz="1100" b="1" dirty="0"/>
              <a:t> </a:t>
            </a:r>
          </a:p>
          <a:p>
            <a:pPr algn="just"/>
            <a:r>
              <a:rPr lang="en-US" sz="1100" b="1" dirty="0"/>
              <a:t>al </a:t>
            </a:r>
            <a:r>
              <a:rPr lang="en-US" sz="1100" b="1" dirty="0" err="1"/>
              <a:t>tanto</a:t>
            </a:r>
            <a:r>
              <a:rPr lang="en-US" sz="1100" b="1" dirty="0"/>
              <a:t> de </a:t>
            </a:r>
            <a:r>
              <a:rPr lang="en-US" sz="1100" b="1" dirty="0" err="1"/>
              <a:t>restricciones</a:t>
            </a:r>
            <a:r>
              <a:rPr lang="en-US" sz="1100" b="1" dirty="0"/>
              <a:t>.</a:t>
            </a:r>
          </a:p>
        </p:txBody>
      </p:sp>
      <p:pic>
        <p:nvPicPr>
          <p:cNvPr id="143" name="Picture 142" descr="blm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206" y="6184548"/>
            <a:ext cx="976893" cy="857120"/>
          </a:xfrm>
          <a:prstGeom prst="rect">
            <a:avLst/>
          </a:prstGeom>
        </p:spPr>
      </p:pic>
      <p:pic>
        <p:nvPicPr>
          <p:cNvPr id="144" name="Picture 143" descr="thermsu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616" y="4630878"/>
            <a:ext cx="816801" cy="762000"/>
          </a:xfrm>
          <a:prstGeom prst="rect">
            <a:avLst/>
          </a:prstGeom>
        </p:spPr>
      </p:pic>
      <p:pic>
        <p:nvPicPr>
          <p:cNvPr id="145" name="Picture 144" descr="wilt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510" y="5394434"/>
            <a:ext cx="819355" cy="762000"/>
          </a:xfrm>
          <a:prstGeom prst="rect">
            <a:avLst/>
          </a:prstGeom>
        </p:spPr>
      </p:pic>
      <p:pic>
        <p:nvPicPr>
          <p:cNvPr id="146" name="Picture 145" descr="firetre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943" y="6229561"/>
            <a:ext cx="819355" cy="762000"/>
          </a:xfrm>
          <a:prstGeom prst="rect">
            <a:avLst/>
          </a:prstGeom>
        </p:spPr>
      </p:pic>
      <p:sp>
        <p:nvSpPr>
          <p:cNvPr id="147" name="TextBox 146"/>
          <p:cNvSpPr txBox="1"/>
          <p:nvPr/>
        </p:nvSpPr>
        <p:spPr>
          <a:xfrm>
            <a:off x="7477399" y="5531408"/>
            <a:ext cx="1904999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 err="1" smtClean="0"/>
              <a:t>Oficina</a:t>
            </a:r>
            <a:r>
              <a:rPr lang="en-US" sz="1000" dirty="0" smtClean="0"/>
              <a:t> de Wenatchee: </a:t>
            </a:r>
            <a:r>
              <a:rPr lang="en-US" sz="1000" dirty="0"/>
              <a:t>509-665-2100</a:t>
            </a:r>
          </a:p>
          <a:p>
            <a:pPr algn="ctr"/>
            <a:r>
              <a:rPr lang="en-US" sz="1000" dirty="0" err="1" smtClean="0"/>
              <a:t>Oficina</a:t>
            </a:r>
            <a:r>
              <a:rPr lang="en-US" sz="1000" dirty="0" smtClean="0"/>
              <a:t> de Spokane: </a:t>
            </a:r>
          </a:p>
          <a:p>
            <a:pPr algn="ctr"/>
            <a:r>
              <a:rPr lang="en-US" sz="1000" dirty="0"/>
              <a:t>509-536-1200</a:t>
            </a:r>
          </a:p>
          <a:p>
            <a:endParaRPr lang="en-US" sz="1000" dirty="0"/>
          </a:p>
        </p:txBody>
      </p:sp>
      <p:cxnSp>
        <p:nvCxnSpPr>
          <p:cNvPr id="148" name="Straight Connector 147"/>
          <p:cNvCxnSpPr>
            <a:endCxn id="149" idx="0"/>
          </p:cNvCxnSpPr>
          <p:nvPr/>
        </p:nvCxnSpPr>
        <p:spPr>
          <a:xfrm>
            <a:off x="7471082" y="4632153"/>
            <a:ext cx="6317" cy="243089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5572399" y="7063048"/>
            <a:ext cx="3810000" cy="23610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5594460" y="7059063"/>
            <a:ext cx="3787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www.blm.gov/or/districts/spokane/</a:t>
            </a:r>
          </a:p>
        </p:txBody>
      </p:sp>
    </p:spTree>
    <p:extLst>
      <p:ext uri="{BB962C8B-B14F-4D97-AF65-F5344CB8AC3E}">
        <p14:creationId xmlns:p14="http://schemas.microsoft.com/office/powerpoint/2010/main" val="78541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552</Words>
  <Application>Microsoft Macintosh PowerPoint</Application>
  <PresentationFormat>Custom</PresentationFormat>
  <Paragraphs>103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12</cp:revision>
  <dcterms:created xsi:type="dcterms:W3CDTF">2016-08-31T16:23:17Z</dcterms:created>
  <dcterms:modified xsi:type="dcterms:W3CDTF">2016-09-06T01:33:12Z</dcterms:modified>
</cp:coreProperties>
</file>