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5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34" d="100"/>
          <a:sy n="134" d="100"/>
        </p:scale>
        <p:origin x="-136" y="8856"/>
      </p:cViewPr>
      <p:guideLst>
        <p:guide orient="horz" pos="4896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239EA-0089-E240-B5FE-ED627BA051DE}" type="datetimeFigureOut">
              <a:rPr lang="en-US" smtClean="0"/>
              <a:t>9/5/16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9338" y="685800"/>
            <a:ext cx="22193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2E9C9-0BB3-FD4B-BDD6-B55EB2FAC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72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2E9C9-0BB3-FD4B-BDD6-B55EB2FACA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5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4828964"/>
            <a:ext cx="8549640" cy="33320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8808720"/>
            <a:ext cx="7040880" cy="3972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6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1410548"/>
            <a:ext cx="2488407" cy="300640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1410548"/>
            <a:ext cx="7301071" cy="300640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1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0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9988974"/>
            <a:ext cx="8549640" cy="308737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6588551"/>
            <a:ext cx="8549640" cy="3400424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8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8222194"/>
            <a:ext cx="4894738" cy="2325243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8222194"/>
            <a:ext cx="4894739" cy="2325243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2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22513"/>
            <a:ext cx="9052560" cy="259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3479590"/>
            <a:ext cx="4444207" cy="145012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4929717"/>
            <a:ext cx="4444207" cy="8956253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3479590"/>
            <a:ext cx="4445953" cy="145012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4929717"/>
            <a:ext cx="4445953" cy="8956253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1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2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0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618913"/>
            <a:ext cx="3309144" cy="263398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618915"/>
            <a:ext cx="5622925" cy="13267056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3252895"/>
            <a:ext cx="3309144" cy="10633076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6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10881360"/>
            <a:ext cx="6035040" cy="128460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388957"/>
            <a:ext cx="6035040" cy="9326880"/>
          </a:xfrm>
        </p:spPr>
        <p:txBody>
          <a:bodyPr/>
          <a:lstStyle>
            <a:lvl1pPr marL="0" indent="0">
              <a:buNone/>
              <a:defRPr sz="5100"/>
            </a:lvl1pPr>
            <a:lvl2pPr marL="731520" indent="0">
              <a:buNone/>
              <a:defRPr sz="4500"/>
            </a:lvl2pPr>
            <a:lvl3pPr marL="1463040" indent="0">
              <a:buNone/>
              <a:defRPr sz="380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12165966"/>
            <a:ext cx="6035040" cy="1824354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1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622513"/>
            <a:ext cx="9052560" cy="2590800"/>
          </a:xfrm>
          <a:prstGeom prst="rect">
            <a:avLst/>
          </a:prstGeom>
        </p:spPr>
        <p:txBody>
          <a:bodyPr vert="horz" lIns="146304" tIns="73152" rIns="146304" bIns="7315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3627121"/>
            <a:ext cx="9052560" cy="10258849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14407728"/>
            <a:ext cx="2346960" cy="8276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53936-BBC5-C843-8BB2-06631E63CD79}" type="datetimeFigureOut"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14407728"/>
            <a:ext cx="3185160" cy="8276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14407728"/>
            <a:ext cx="2346960" cy="8276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2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520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731520" rtl="0" eaLnBrk="1" latinLnBrk="0" hangingPunct="1">
        <a:spcBef>
          <a:spcPct val="20000"/>
        </a:spcBef>
        <a:buFont typeface="Arial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720" indent="-457200" algn="l" defTabSz="731520" rtl="0" eaLnBrk="1" latinLnBrk="0" hangingPunct="1">
        <a:spcBef>
          <a:spcPct val="20000"/>
        </a:spcBef>
        <a:buFont typeface="Arial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731520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731520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731520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609600"/>
            <a:ext cx="8839200" cy="14325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026884"/>
            <a:ext cx="8534400" cy="127559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86555" y="2166562"/>
            <a:ext cx="8060364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/>
              <a:t>La </a:t>
            </a:r>
            <a:r>
              <a:rPr lang="en-US" sz="1400" dirty="0" err="1"/>
              <a:t>Oficina</a:t>
            </a:r>
            <a:r>
              <a:rPr lang="en-US" sz="1400" dirty="0"/>
              <a:t> de </a:t>
            </a:r>
            <a:r>
              <a:rPr lang="en-US" sz="1400" dirty="0" err="1"/>
              <a:t>Administración</a:t>
            </a:r>
            <a:r>
              <a:rPr lang="en-US" sz="1400" dirty="0"/>
              <a:t> de </a:t>
            </a:r>
            <a:r>
              <a:rPr lang="en-US" sz="1400" dirty="0" err="1"/>
              <a:t>Tierras</a:t>
            </a:r>
            <a:r>
              <a:rPr lang="en-US" sz="1400" dirty="0"/>
              <a:t>, Distrito Spokane </a:t>
            </a:r>
            <a:r>
              <a:rPr lang="en-US" sz="1400" dirty="0" smtClean="0"/>
              <a:t>(</a:t>
            </a:r>
            <a:r>
              <a:rPr lang="en-US" sz="1400" dirty="0"/>
              <a:t>BLM) ha dado </a:t>
            </a:r>
            <a:r>
              <a:rPr lang="en-US" sz="1400" dirty="0" err="1"/>
              <a:t>una</a:t>
            </a:r>
            <a:r>
              <a:rPr lang="en-US" sz="1400" dirty="0"/>
              <a:t> </a:t>
            </a:r>
            <a:r>
              <a:rPr lang="en-US" sz="1400" dirty="0" err="1"/>
              <a:t>orden</a:t>
            </a:r>
            <a:r>
              <a:rPr lang="en-US" sz="1400" dirty="0"/>
              <a:t> de </a:t>
            </a:r>
            <a:r>
              <a:rPr lang="en-US" sz="1400" dirty="0" err="1"/>
              <a:t>restricción</a:t>
            </a:r>
            <a:r>
              <a:rPr lang="en-US" sz="1400" dirty="0"/>
              <a:t> </a:t>
            </a:r>
            <a:r>
              <a:rPr lang="en-US" sz="1400" dirty="0" smtClean="0"/>
              <a:t>contra </a:t>
            </a:r>
            <a:r>
              <a:rPr lang="en-US" sz="1400" dirty="0" err="1"/>
              <a:t>i</a:t>
            </a:r>
            <a:r>
              <a:rPr lang="en-US" sz="1400" dirty="0" err="1" smtClean="0"/>
              <a:t>ncendios</a:t>
            </a:r>
            <a:r>
              <a:rPr lang="en-US" sz="1400" dirty="0" smtClean="0"/>
              <a:t> en </a:t>
            </a:r>
            <a:r>
              <a:rPr lang="en-US" sz="1400" dirty="0" err="1"/>
              <a:t>tierras</a:t>
            </a:r>
            <a:r>
              <a:rPr lang="en-US" sz="1400" dirty="0"/>
              <a:t> de BLM en los </a:t>
            </a:r>
            <a:r>
              <a:rPr lang="en-US" sz="1400" dirty="0" err="1"/>
              <a:t>siguientes</a:t>
            </a:r>
            <a:r>
              <a:rPr lang="en-US" sz="1400" dirty="0"/>
              <a:t> </a:t>
            </a:r>
            <a:r>
              <a:rPr lang="en-US" sz="1400" dirty="0" err="1"/>
              <a:t>condados</a:t>
            </a:r>
            <a:r>
              <a:rPr lang="en-US" sz="1400" dirty="0"/>
              <a:t> de el </a:t>
            </a:r>
            <a:r>
              <a:rPr lang="en-US" sz="1400" dirty="0" err="1"/>
              <a:t>este</a:t>
            </a:r>
            <a:r>
              <a:rPr lang="en-US" sz="1400" dirty="0"/>
              <a:t> de </a:t>
            </a:r>
            <a:r>
              <a:rPr lang="en-US" sz="1400" dirty="0" smtClean="0"/>
              <a:t>Washington</a:t>
            </a:r>
            <a:r>
              <a:rPr lang="en-US" sz="1400" dirty="0"/>
              <a:t>: Adams, Asotin, Benton, Chelan, Columbia</a:t>
            </a:r>
            <a:r>
              <a:rPr lang="en-US" sz="1400" dirty="0" smtClean="0"/>
              <a:t>, </a:t>
            </a:r>
            <a:r>
              <a:rPr lang="en-US" sz="1400" dirty="0"/>
              <a:t>Douglas, Ferry, Franklin, Garfield, Grant, Kittitas, </a:t>
            </a:r>
            <a:r>
              <a:rPr lang="en-US" sz="1400" dirty="0" smtClean="0"/>
              <a:t>Klickitat</a:t>
            </a:r>
            <a:r>
              <a:rPr lang="en-US" sz="1400" dirty="0"/>
              <a:t>, Lincoln, Okanogan, Pend Oreille</a:t>
            </a:r>
            <a:r>
              <a:rPr lang="en-US" sz="1400" dirty="0" smtClean="0"/>
              <a:t>, Spokane</a:t>
            </a:r>
            <a:r>
              <a:rPr lang="en-US" sz="1400" dirty="0"/>
              <a:t>, Stevens, Walla Walla, </a:t>
            </a:r>
            <a:r>
              <a:rPr lang="en-US" sz="1400" dirty="0" smtClean="0"/>
              <a:t>Whitman</a:t>
            </a:r>
            <a:r>
              <a:rPr lang="en-US" sz="1400" dirty="0"/>
              <a:t>, y Yakima.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92423" y="2902083"/>
            <a:ext cx="2698202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 smtClean="0"/>
              <a:t>Cumple</a:t>
            </a:r>
            <a:r>
              <a:rPr lang="en-US" sz="2800" b="1" dirty="0" smtClean="0"/>
              <a:t> con </a:t>
            </a:r>
            <a:r>
              <a:rPr lang="en-US" sz="2800" b="1" dirty="0" err="1" smtClean="0"/>
              <a:t>estas</a:t>
            </a:r>
            <a:r>
              <a:rPr lang="en-US" sz="2800" b="1" dirty="0"/>
              <a:t> </a:t>
            </a:r>
            <a:r>
              <a:rPr lang="en-US" sz="2800" b="1" dirty="0" err="1" smtClean="0"/>
              <a:t>restricciones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986555" y="4064013"/>
            <a:ext cx="3190627" cy="430320"/>
          </a:xfrm>
          <a:prstGeom prst="rect">
            <a:avLst/>
          </a:prstGeom>
          <a:solidFill>
            <a:srgbClr val="0E5F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57115" y="4013949"/>
            <a:ext cx="312006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TIRO AL BLANCO</a:t>
            </a:r>
          </a:p>
        </p:txBody>
      </p:sp>
      <p:pic>
        <p:nvPicPr>
          <p:cNvPr id="13" name="Picture 12" descr="prohib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81" y="4125094"/>
            <a:ext cx="4033157" cy="129972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00065" y="4507597"/>
            <a:ext cx="3190627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 smtClean="0">
                <a:solidFill>
                  <a:srgbClr val="800000"/>
                </a:solidFill>
              </a:rPr>
              <a:t>PROHIBIDO: </a:t>
            </a:r>
            <a:r>
              <a:rPr lang="en-US" sz="1400" dirty="0" err="1"/>
              <a:t>Blancos</a:t>
            </a:r>
            <a:r>
              <a:rPr lang="en-US" sz="1400" dirty="0"/>
              <a:t> </a:t>
            </a:r>
            <a:r>
              <a:rPr lang="en-US" sz="1400" dirty="0" err="1"/>
              <a:t>que</a:t>
            </a:r>
            <a:r>
              <a:rPr lang="en-US" sz="1400" dirty="0"/>
              <a:t> </a:t>
            </a:r>
            <a:r>
              <a:rPr lang="en-US" sz="1400" dirty="0" err="1"/>
              <a:t>estallan</a:t>
            </a:r>
            <a:r>
              <a:rPr lang="en-US" sz="1400" dirty="0"/>
              <a:t> (</a:t>
            </a:r>
            <a:r>
              <a:rPr lang="en-US" sz="1400" dirty="0" err="1"/>
              <a:t>incluyendo</a:t>
            </a:r>
            <a:r>
              <a:rPr lang="en-US" sz="1400" dirty="0"/>
              <a:t> </a:t>
            </a:r>
            <a:r>
              <a:rPr lang="en-US" sz="1400" dirty="0" err="1"/>
              <a:t>Tannerite</a:t>
            </a:r>
            <a:r>
              <a:rPr lang="en-US" sz="1400" dirty="0"/>
              <a:t>), </a:t>
            </a:r>
            <a:r>
              <a:rPr lang="en-US" sz="1400" dirty="0" err="1"/>
              <a:t>Balas</a:t>
            </a:r>
            <a:r>
              <a:rPr lang="en-US" sz="1400" dirty="0"/>
              <a:t> </a:t>
            </a:r>
            <a:r>
              <a:rPr lang="en-US" sz="1400" dirty="0" err="1"/>
              <a:t>trazadoras</a:t>
            </a:r>
            <a:r>
              <a:rPr lang="en-US" sz="1400" dirty="0"/>
              <a:t>, y </a:t>
            </a:r>
            <a:r>
              <a:rPr lang="en-US" sz="1400" dirty="0" err="1"/>
              <a:t>dispositivos</a:t>
            </a:r>
            <a:r>
              <a:rPr lang="en-US" sz="1400" dirty="0"/>
              <a:t> </a:t>
            </a:r>
            <a:r>
              <a:rPr lang="en-US" sz="1400" dirty="0" err="1"/>
              <a:t>incendiarios</a:t>
            </a:r>
            <a:r>
              <a:rPr lang="en-US" sz="1400" dirty="0"/>
              <a:t> (</a:t>
            </a:r>
            <a:r>
              <a:rPr lang="en-US" sz="1400" dirty="0" err="1"/>
              <a:t>incluyendo</a:t>
            </a:r>
            <a:r>
              <a:rPr lang="en-US" sz="1400" dirty="0"/>
              <a:t> </a:t>
            </a:r>
            <a:r>
              <a:rPr lang="en-US" sz="1400" dirty="0" err="1"/>
              <a:t>fuegos</a:t>
            </a:r>
            <a:r>
              <a:rPr lang="en-US" sz="1400" dirty="0"/>
              <a:t> </a:t>
            </a:r>
            <a:r>
              <a:rPr lang="en-US" sz="1400" dirty="0" err="1"/>
              <a:t>artificiales</a:t>
            </a:r>
            <a:r>
              <a:rPr lang="en-US" sz="1400" dirty="0"/>
              <a:t>).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84275" y="5356326"/>
            <a:ext cx="1732388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663575" algn="ctr"/>
                <a:tab pos="2328863" algn="ctr"/>
                <a:tab pos="3824288" algn="ctr"/>
              </a:tabLst>
            </a:pPr>
            <a:r>
              <a:rPr lang="en-US" sz="1600" b="1" dirty="0" err="1" smtClean="0">
                <a:latin typeface="Arial Narrow"/>
                <a:cs typeface="Arial Narrow"/>
              </a:rPr>
              <a:t>Blancos</a:t>
            </a:r>
            <a:r>
              <a:rPr lang="en-US" sz="1600" b="1" dirty="0" smtClean="0">
                <a:latin typeface="Arial Narrow"/>
                <a:cs typeface="Arial Narrow"/>
              </a:rPr>
              <a:t> </a:t>
            </a:r>
            <a:r>
              <a:rPr lang="en-US" sz="1600" b="1" dirty="0" err="1" smtClean="0">
                <a:latin typeface="Arial Narrow"/>
                <a:cs typeface="Arial Narrow"/>
              </a:rPr>
              <a:t>que</a:t>
            </a:r>
            <a:r>
              <a:rPr lang="en-US" sz="1600" b="1" dirty="0" smtClean="0">
                <a:latin typeface="Arial Narrow"/>
                <a:cs typeface="Arial Narrow"/>
              </a:rPr>
              <a:t> </a:t>
            </a:r>
          </a:p>
          <a:p>
            <a:pPr algn="ctr">
              <a:tabLst>
                <a:tab pos="663575" algn="ctr"/>
                <a:tab pos="2328863" algn="ctr"/>
                <a:tab pos="3824288" algn="ctr"/>
              </a:tabLst>
            </a:pPr>
            <a:r>
              <a:rPr lang="en-US" sz="1600" b="1" dirty="0" err="1" smtClean="0">
                <a:latin typeface="Arial Narrow"/>
                <a:cs typeface="Arial Narrow"/>
              </a:rPr>
              <a:t>Estallan</a:t>
            </a:r>
            <a:r>
              <a:rPr lang="en-US" sz="1600" b="1" dirty="0" smtClean="0">
                <a:latin typeface="Arial Narrow"/>
                <a:cs typeface="Arial Narrow"/>
              </a:rPr>
              <a:t>	</a:t>
            </a:r>
            <a:endParaRPr lang="en-US" sz="1600" b="1" dirty="0">
              <a:latin typeface="Arial Narrow"/>
              <a:cs typeface="Arial Narrow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15995" y="5926013"/>
            <a:ext cx="3261187" cy="430320"/>
          </a:xfrm>
          <a:prstGeom prst="rect">
            <a:avLst/>
          </a:prstGeom>
          <a:solidFill>
            <a:srgbClr val="0E5F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86555" y="5862326"/>
            <a:ext cx="236902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FOGATAS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4819" y="6367282"/>
            <a:ext cx="8351582" cy="22775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 smtClean="0">
                <a:solidFill>
                  <a:srgbClr val="800000"/>
                </a:solidFill>
              </a:rPr>
              <a:t>PROHIBIDO: </a:t>
            </a:r>
            <a:r>
              <a:rPr lang="en-US" sz="1400" dirty="0"/>
              <a:t>  </a:t>
            </a:r>
            <a:r>
              <a:rPr lang="en-US" sz="1400" dirty="0" err="1"/>
              <a:t>Construir</a:t>
            </a:r>
            <a:r>
              <a:rPr lang="en-US" sz="1400" dirty="0"/>
              <a:t>, </a:t>
            </a:r>
            <a:r>
              <a:rPr lang="en-US" sz="1400" dirty="0" err="1"/>
              <a:t>mantener</a:t>
            </a:r>
            <a:r>
              <a:rPr lang="en-US" sz="1400" dirty="0"/>
              <a:t>, </a:t>
            </a:r>
            <a:r>
              <a:rPr lang="en-US" sz="1400" dirty="0" err="1"/>
              <a:t>asistir</a:t>
            </a:r>
            <a:r>
              <a:rPr lang="en-US" sz="1400" dirty="0"/>
              <a:t>, o </a:t>
            </a:r>
            <a:endParaRPr lang="en-US" sz="1400" dirty="0" smtClean="0"/>
          </a:p>
          <a:p>
            <a:r>
              <a:rPr lang="en-US" sz="1400" dirty="0" err="1" smtClean="0"/>
              <a:t>Usar</a:t>
            </a:r>
            <a:r>
              <a:rPr lang="en-US" sz="1400" dirty="0" smtClean="0"/>
              <a:t> </a:t>
            </a:r>
            <a:r>
              <a:rPr lang="en-US" sz="1400" dirty="0" err="1" smtClean="0"/>
              <a:t>lumbre</a:t>
            </a:r>
            <a:r>
              <a:rPr lang="en-US" sz="1400" dirty="0"/>
              <a:t>, </a:t>
            </a:r>
            <a:r>
              <a:rPr lang="en-US" sz="1400" dirty="0" err="1" smtClean="0"/>
              <a:t>forgatas</a:t>
            </a:r>
            <a:r>
              <a:rPr lang="en-US" sz="1400" dirty="0" smtClean="0"/>
              <a:t> </a:t>
            </a:r>
            <a:r>
              <a:rPr lang="en-US" sz="1400" dirty="0"/>
              <a:t>o </a:t>
            </a:r>
            <a:r>
              <a:rPr lang="en-US" sz="1400" dirty="0" err="1"/>
              <a:t>estufa</a:t>
            </a:r>
            <a:r>
              <a:rPr lang="en-US" sz="1400" dirty="0"/>
              <a:t> de </a:t>
            </a:r>
            <a:r>
              <a:rPr lang="en-US" sz="1400" dirty="0" err="1"/>
              <a:t>fuego</a:t>
            </a:r>
            <a:r>
              <a:rPr lang="en-US" sz="1400" dirty="0"/>
              <a:t> </a:t>
            </a:r>
            <a:endParaRPr lang="en-US" sz="1400" dirty="0" smtClean="0"/>
          </a:p>
          <a:p>
            <a:r>
              <a:rPr lang="en-US" sz="1400" dirty="0" smtClean="0"/>
              <a:t>(</a:t>
            </a:r>
            <a:r>
              <a:rPr lang="en-US" sz="1400" dirty="0" err="1"/>
              <a:t>incluyendo</a:t>
            </a:r>
            <a:r>
              <a:rPr lang="en-US" sz="1400" dirty="0"/>
              <a:t> </a:t>
            </a:r>
            <a:r>
              <a:rPr lang="en-US" sz="1400" dirty="0" err="1" smtClean="0"/>
              <a:t>lumbrede</a:t>
            </a:r>
            <a:r>
              <a:rPr lang="en-US" sz="1400" dirty="0" smtClean="0"/>
              <a:t> </a:t>
            </a:r>
            <a:r>
              <a:rPr lang="en-US" sz="1400" dirty="0" err="1"/>
              <a:t>carbón</a:t>
            </a:r>
            <a:r>
              <a:rPr lang="en-US" sz="1400" dirty="0"/>
              <a:t>). </a:t>
            </a:r>
            <a:r>
              <a:rPr lang="en-US" sz="1400" dirty="0" err="1" smtClean="0"/>
              <a:t>Puede</a:t>
            </a:r>
            <a:r>
              <a:rPr lang="en-US" sz="1400" dirty="0" smtClean="0"/>
              <a:t> </a:t>
            </a:r>
            <a:r>
              <a:rPr lang="en-US" sz="1400" dirty="0" err="1"/>
              <a:t>tener</a:t>
            </a:r>
            <a:r>
              <a:rPr lang="en-US" sz="1400" dirty="0"/>
              <a:t> </a:t>
            </a:r>
            <a:endParaRPr lang="en-US" sz="1400" dirty="0" smtClean="0"/>
          </a:p>
          <a:p>
            <a:r>
              <a:rPr lang="en-US" sz="1400" dirty="0" err="1" smtClean="0"/>
              <a:t>una</a:t>
            </a:r>
            <a:r>
              <a:rPr lang="en-US" sz="1400" dirty="0" smtClean="0"/>
              <a:t> </a:t>
            </a:r>
            <a:r>
              <a:rPr lang="en-US" sz="1400" dirty="0" err="1"/>
              <a:t>fogata</a:t>
            </a:r>
            <a:r>
              <a:rPr lang="en-US" sz="1400" dirty="0"/>
              <a:t> (</a:t>
            </a:r>
            <a:r>
              <a:rPr lang="en-US" sz="1400" dirty="0" err="1"/>
              <a:t>incluyendo</a:t>
            </a:r>
            <a:r>
              <a:rPr lang="en-US" sz="1400" dirty="0"/>
              <a:t> </a:t>
            </a:r>
            <a:r>
              <a:rPr lang="en-US" sz="1400" dirty="0" err="1" smtClean="0"/>
              <a:t>lumbrede</a:t>
            </a:r>
            <a:r>
              <a:rPr lang="en-US" sz="1400" dirty="0" smtClean="0"/>
              <a:t> </a:t>
            </a:r>
            <a:r>
              <a:rPr lang="en-US" sz="1400" dirty="0" err="1"/>
              <a:t>carbón</a:t>
            </a:r>
            <a:r>
              <a:rPr lang="en-US" sz="1400" dirty="0"/>
              <a:t>) </a:t>
            </a:r>
            <a:endParaRPr lang="en-US" sz="1400" dirty="0" smtClean="0"/>
          </a:p>
          <a:p>
            <a:r>
              <a:rPr lang="en-US" sz="1400" dirty="0" err="1" smtClean="0"/>
              <a:t>dentro</a:t>
            </a:r>
            <a:r>
              <a:rPr lang="en-US" sz="1400" dirty="0" smtClean="0"/>
              <a:t> </a:t>
            </a:r>
            <a:r>
              <a:rPr lang="en-US" sz="1400" dirty="0"/>
              <a:t>de los </a:t>
            </a:r>
            <a:r>
              <a:rPr lang="en-US" sz="1400" dirty="0" err="1"/>
              <a:t>anillos</a:t>
            </a:r>
            <a:r>
              <a:rPr lang="en-US" sz="1400" dirty="0"/>
              <a:t> de </a:t>
            </a:r>
            <a:r>
              <a:rPr lang="en-US" sz="1400" dirty="0" err="1"/>
              <a:t>acero</a:t>
            </a:r>
            <a:r>
              <a:rPr lang="en-US" sz="1400" dirty="0"/>
              <a:t> </a:t>
            </a:r>
          </a:p>
          <a:p>
            <a:r>
              <a:rPr lang="en-US" sz="1400" dirty="0" err="1" smtClean="0"/>
              <a:t>proporcionados</a:t>
            </a:r>
            <a:r>
              <a:rPr lang="en-US" sz="1400" dirty="0" smtClean="0"/>
              <a:t> </a:t>
            </a:r>
            <a:r>
              <a:rPr lang="en-US" sz="1400" dirty="0" err="1"/>
              <a:t>por</a:t>
            </a:r>
            <a:r>
              <a:rPr lang="en-US" sz="1400" dirty="0"/>
              <a:t> BLM </a:t>
            </a:r>
            <a:r>
              <a:rPr lang="en-US" sz="1400" dirty="0" err="1" smtClean="0"/>
              <a:t>enlos</a:t>
            </a:r>
            <a:r>
              <a:rPr lang="en-US" sz="1400" dirty="0" smtClean="0"/>
              <a:t> </a:t>
            </a:r>
            <a:r>
              <a:rPr lang="en-US" sz="1400" dirty="0" err="1"/>
              <a:t>campamentos</a:t>
            </a:r>
            <a:r>
              <a:rPr lang="en-US" sz="1400" dirty="0"/>
              <a:t> </a:t>
            </a:r>
            <a:endParaRPr lang="en-US" sz="1400" dirty="0" smtClean="0"/>
          </a:p>
          <a:p>
            <a:r>
              <a:rPr lang="en-US" sz="1400" dirty="0" smtClean="0"/>
              <a:t>en </a:t>
            </a:r>
            <a:r>
              <a:rPr lang="en-US" sz="1400" dirty="0"/>
              <a:t>los </a:t>
            </a:r>
            <a:r>
              <a:rPr lang="en-US" sz="1400" dirty="0" err="1" smtClean="0"/>
              <a:t>sitios</a:t>
            </a:r>
            <a:r>
              <a:rPr lang="en-US" sz="1400" dirty="0" smtClean="0"/>
              <a:t> </a:t>
            </a:r>
            <a:r>
              <a:rPr lang="en-US" sz="1400" dirty="0"/>
              <a:t>Yakima River Canyon, </a:t>
            </a:r>
            <a:r>
              <a:rPr lang="en-US" sz="1400" dirty="0" smtClean="0"/>
              <a:t>Coffeepot</a:t>
            </a:r>
            <a:r>
              <a:rPr lang="en-US" sz="1400" dirty="0"/>
              <a:t>, </a:t>
            </a:r>
            <a:endParaRPr lang="en-US" sz="1400" dirty="0" smtClean="0"/>
          </a:p>
          <a:p>
            <a:r>
              <a:rPr lang="en-US" sz="1400" dirty="0" err="1" smtClean="0"/>
              <a:t>Chopaka</a:t>
            </a:r>
            <a:r>
              <a:rPr lang="en-US" sz="1400" dirty="0"/>
              <a:t>, </a:t>
            </a:r>
            <a:r>
              <a:rPr lang="en-US" sz="1400" dirty="0" smtClean="0"/>
              <a:t>Washburn</a:t>
            </a:r>
            <a:r>
              <a:rPr lang="en-US" sz="1400" dirty="0"/>
              <a:t>, </a:t>
            </a:r>
            <a:r>
              <a:rPr lang="en-US" sz="1400" dirty="0" err="1"/>
              <a:t>Lago</a:t>
            </a:r>
            <a:r>
              <a:rPr lang="en-US" sz="1400" dirty="0"/>
              <a:t> Pacific y </a:t>
            </a:r>
            <a:r>
              <a:rPr lang="en-US" sz="1400" dirty="0" err="1"/>
              <a:t>Lago</a:t>
            </a:r>
            <a:r>
              <a:rPr lang="en-US" sz="1400" dirty="0"/>
              <a:t> Twin. </a:t>
            </a:r>
            <a:endParaRPr lang="en-US" sz="1400" dirty="0" smtClean="0"/>
          </a:p>
          <a:p>
            <a:endParaRPr lang="en-US" sz="800" b="1" dirty="0">
              <a:solidFill>
                <a:srgbClr val="800000"/>
              </a:solidFill>
            </a:endParaRPr>
          </a:p>
          <a:p>
            <a:r>
              <a:rPr lang="en-US" sz="1400" b="1" dirty="0">
                <a:solidFill>
                  <a:srgbClr val="0E5F02"/>
                </a:solidFill>
              </a:rPr>
              <a:t>PERMITIDO</a:t>
            </a:r>
            <a:r>
              <a:rPr lang="en-US" sz="1400" dirty="0"/>
              <a:t>: </a:t>
            </a:r>
            <a:r>
              <a:rPr lang="en-US" sz="1400" dirty="0" err="1"/>
              <a:t>Tener</a:t>
            </a:r>
            <a:r>
              <a:rPr lang="en-US" sz="1400" dirty="0"/>
              <a:t> </a:t>
            </a:r>
            <a:r>
              <a:rPr lang="en-US" sz="1400" dirty="0" err="1"/>
              <a:t>una</a:t>
            </a:r>
            <a:r>
              <a:rPr lang="en-US" sz="1400" dirty="0"/>
              <a:t> </a:t>
            </a:r>
            <a:r>
              <a:rPr lang="en-US" sz="1400" dirty="0" err="1"/>
              <a:t>fogata</a:t>
            </a:r>
            <a:r>
              <a:rPr lang="en-US" sz="1400" dirty="0"/>
              <a:t> (</a:t>
            </a:r>
            <a:r>
              <a:rPr lang="en-US" sz="1400" dirty="0" err="1"/>
              <a:t>incluyendo</a:t>
            </a:r>
            <a:r>
              <a:rPr lang="en-US" sz="1400" dirty="0"/>
              <a:t> </a:t>
            </a:r>
            <a:r>
              <a:rPr lang="en-US" sz="1400" dirty="0" err="1"/>
              <a:t>lumbre</a:t>
            </a:r>
            <a:r>
              <a:rPr lang="en-US" sz="1400" dirty="0"/>
              <a:t> de </a:t>
            </a:r>
            <a:r>
              <a:rPr lang="en-US" sz="1400" dirty="0" err="1" smtClean="0"/>
              <a:t>carbón</a:t>
            </a:r>
            <a:r>
              <a:rPr lang="en-US" sz="1400" dirty="0"/>
              <a:t>) </a:t>
            </a:r>
            <a:r>
              <a:rPr lang="en-US" sz="1400" dirty="0" err="1"/>
              <a:t>dentro</a:t>
            </a:r>
            <a:r>
              <a:rPr lang="en-US" sz="1400" dirty="0"/>
              <a:t> de los </a:t>
            </a:r>
            <a:r>
              <a:rPr lang="en-US" sz="1400" dirty="0" err="1"/>
              <a:t>anillos</a:t>
            </a:r>
            <a:r>
              <a:rPr lang="en-US" sz="1400" dirty="0"/>
              <a:t> de </a:t>
            </a:r>
            <a:r>
              <a:rPr lang="en-US" sz="1400" dirty="0" err="1"/>
              <a:t>acero</a:t>
            </a:r>
            <a:r>
              <a:rPr lang="en-US" sz="1400" dirty="0"/>
              <a:t> </a:t>
            </a:r>
            <a:r>
              <a:rPr lang="en-US" sz="1400" dirty="0" err="1"/>
              <a:t>proporcionados</a:t>
            </a:r>
            <a:r>
              <a:rPr lang="en-US" sz="1400" dirty="0"/>
              <a:t> </a:t>
            </a:r>
            <a:r>
              <a:rPr lang="en-US" sz="1400" dirty="0" err="1" smtClean="0"/>
              <a:t>por</a:t>
            </a:r>
            <a:r>
              <a:rPr lang="en-US" sz="1400" dirty="0" smtClean="0"/>
              <a:t> </a:t>
            </a:r>
            <a:r>
              <a:rPr lang="en-US" sz="1400" dirty="0"/>
              <a:t>BLM </a:t>
            </a:r>
            <a:r>
              <a:rPr lang="en-US" sz="1400" dirty="0" smtClean="0"/>
              <a:t>en los </a:t>
            </a:r>
            <a:r>
              <a:rPr lang="en-US" sz="1400" dirty="0" err="1"/>
              <a:t>campamentos</a:t>
            </a:r>
            <a:r>
              <a:rPr lang="en-US" sz="1400" dirty="0"/>
              <a:t> en </a:t>
            </a:r>
            <a:r>
              <a:rPr lang="en-US" sz="1400" dirty="0" err="1" smtClean="0"/>
              <a:t>sitios</a:t>
            </a:r>
            <a:r>
              <a:rPr lang="en-US" sz="1400" dirty="0" smtClean="0"/>
              <a:t> </a:t>
            </a:r>
            <a:r>
              <a:rPr lang="en-US" sz="1400" dirty="0"/>
              <a:t>Yakima River </a:t>
            </a:r>
            <a:r>
              <a:rPr lang="en-US" sz="1400" dirty="0" smtClean="0"/>
              <a:t>Canyon</a:t>
            </a:r>
            <a:r>
              <a:rPr lang="en-US" sz="1400" dirty="0"/>
              <a:t>, Coffeepot, </a:t>
            </a:r>
            <a:r>
              <a:rPr lang="en-US" sz="1400" dirty="0" err="1"/>
              <a:t>Chopaka</a:t>
            </a:r>
            <a:r>
              <a:rPr lang="en-US" sz="1400" dirty="0"/>
              <a:t>, Washburn, </a:t>
            </a:r>
            <a:r>
              <a:rPr lang="en-US" sz="1400" dirty="0" err="1"/>
              <a:t>Lago</a:t>
            </a:r>
            <a:r>
              <a:rPr lang="en-US" sz="1400" dirty="0"/>
              <a:t> Pacific y </a:t>
            </a:r>
            <a:r>
              <a:rPr lang="en-US" sz="1400" dirty="0" err="1" smtClean="0"/>
              <a:t>Lago</a:t>
            </a:r>
            <a:r>
              <a:rPr lang="en-US" sz="1400" dirty="0" smtClean="0"/>
              <a:t> </a:t>
            </a:r>
            <a:r>
              <a:rPr lang="en-US" sz="1400" dirty="0"/>
              <a:t>Twin. 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986555" y="4073851"/>
            <a:ext cx="8060364" cy="0"/>
          </a:xfrm>
          <a:prstGeom prst="line">
            <a:avLst/>
          </a:prstGeom>
          <a:ln>
            <a:solidFill>
              <a:srgbClr val="0E5F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15995" y="5926013"/>
            <a:ext cx="8225381" cy="0"/>
          </a:xfrm>
          <a:prstGeom prst="line">
            <a:avLst/>
          </a:prstGeom>
          <a:ln>
            <a:solidFill>
              <a:srgbClr val="0E5F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campfire3nori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390" y="6020589"/>
            <a:ext cx="4808649" cy="1843019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915995" y="8732822"/>
            <a:ext cx="3261187" cy="430320"/>
          </a:xfrm>
          <a:prstGeom prst="rect">
            <a:avLst/>
          </a:prstGeom>
          <a:solidFill>
            <a:srgbClr val="0E5F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86555" y="8669135"/>
            <a:ext cx="236902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FUMAR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915995" y="8732822"/>
            <a:ext cx="8225381" cy="0"/>
          </a:xfrm>
          <a:prstGeom prst="line">
            <a:avLst/>
          </a:prstGeom>
          <a:ln>
            <a:solidFill>
              <a:srgbClr val="0E5F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58331" y="9186162"/>
            <a:ext cx="3300949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rgbClr val="800000"/>
                </a:solidFill>
              </a:rPr>
              <a:t>PROHIBIDO:</a:t>
            </a:r>
            <a:r>
              <a:rPr lang="en-US" sz="1400" dirty="0"/>
              <a:t> </a:t>
            </a:r>
            <a:r>
              <a:rPr lang="en-US" sz="1400" dirty="0" err="1"/>
              <a:t>Fumar</a:t>
            </a:r>
            <a:r>
              <a:rPr lang="en-US" sz="1400" dirty="0"/>
              <a:t> </a:t>
            </a:r>
            <a:r>
              <a:rPr lang="en-US" sz="1400" dirty="0" err="1" smtClean="0"/>
              <a:t>mientrasviaja</a:t>
            </a:r>
            <a:r>
              <a:rPr lang="en-US" sz="1400" dirty="0" smtClean="0"/>
              <a:t> en </a:t>
            </a:r>
            <a:r>
              <a:rPr lang="en-US" sz="1400" dirty="0" err="1" smtClean="0"/>
              <a:t>lugares</a:t>
            </a:r>
            <a:r>
              <a:rPr lang="en-US" sz="1400" dirty="0" smtClean="0"/>
              <a:t> </a:t>
            </a:r>
            <a:r>
              <a:rPr lang="en-US" sz="1400" dirty="0" err="1"/>
              <a:t>donde</a:t>
            </a:r>
            <a:r>
              <a:rPr lang="en-US" sz="1400" dirty="0"/>
              <a:t> hay </a:t>
            </a:r>
            <a:r>
              <a:rPr lang="en-US" sz="1400" dirty="0" err="1"/>
              <a:t>madera</a:t>
            </a:r>
            <a:r>
              <a:rPr lang="en-US" sz="1400" dirty="0" smtClean="0"/>
              <a:t>, </a:t>
            </a:r>
            <a:r>
              <a:rPr lang="en-US" sz="1400" dirty="0" err="1" smtClean="0"/>
              <a:t>cepillo</a:t>
            </a:r>
            <a:r>
              <a:rPr lang="en-US" sz="1400" dirty="0" smtClean="0"/>
              <a:t> </a:t>
            </a:r>
            <a:r>
              <a:rPr lang="en-US" sz="1400" dirty="0"/>
              <a:t>o </a:t>
            </a:r>
            <a:r>
              <a:rPr lang="en-US" sz="1400" dirty="0" err="1"/>
              <a:t>hierba</a:t>
            </a:r>
            <a:r>
              <a:rPr lang="en-US" sz="1400" dirty="0"/>
              <a:t>. </a:t>
            </a:r>
            <a:endParaRPr lang="en-US" sz="1400" dirty="0" smtClean="0"/>
          </a:p>
          <a:p>
            <a:endParaRPr lang="en-US" sz="800" dirty="0" smtClean="0"/>
          </a:p>
          <a:p>
            <a:r>
              <a:rPr lang="en-US" sz="1400" b="1" dirty="0" smtClean="0">
                <a:solidFill>
                  <a:srgbClr val="0E5F02"/>
                </a:solidFill>
              </a:rPr>
              <a:t>PERMITTED</a:t>
            </a:r>
            <a:r>
              <a:rPr lang="en-US" sz="1400" b="1" dirty="0">
                <a:solidFill>
                  <a:srgbClr val="0E5F02"/>
                </a:solidFill>
              </a:rPr>
              <a:t>: </a:t>
            </a:r>
            <a:r>
              <a:rPr lang="en-US" sz="1400" dirty="0" err="1"/>
              <a:t>Fumar</a:t>
            </a:r>
            <a:r>
              <a:rPr lang="en-US" sz="1400" dirty="0"/>
              <a:t> en </a:t>
            </a:r>
            <a:r>
              <a:rPr lang="en-US" sz="1400" dirty="0" err="1"/>
              <a:t>vehículos</a:t>
            </a:r>
            <a:r>
              <a:rPr lang="en-US" sz="1400" dirty="0"/>
              <a:t> </a:t>
            </a:r>
          </a:p>
          <a:p>
            <a:r>
              <a:rPr lang="en-US" sz="1400" dirty="0" err="1"/>
              <a:t>posicionados</a:t>
            </a:r>
            <a:r>
              <a:rPr lang="en-US" sz="1400" dirty="0"/>
              <a:t> en la </a:t>
            </a:r>
            <a:r>
              <a:rPr lang="en-US" sz="1400" dirty="0" err="1"/>
              <a:t>carretera</a:t>
            </a:r>
            <a:r>
              <a:rPr lang="en-US" sz="1400" dirty="0"/>
              <a:t> </a:t>
            </a:r>
            <a:r>
              <a:rPr lang="en-US" sz="1400" dirty="0" smtClean="0"/>
              <a:t>o </a:t>
            </a:r>
            <a:r>
              <a:rPr lang="en-US" sz="1400" dirty="0"/>
              <a:t>en </a:t>
            </a:r>
            <a:r>
              <a:rPr lang="en-US" sz="1400" dirty="0" err="1"/>
              <a:t>zonas</a:t>
            </a:r>
            <a:r>
              <a:rPr lang="en-US" sz="1400" dirty="0"/>
              <a:t> </a:t>
            </a:r>
            <a:r>
              <a:rPr lang="en-US" sz="1400" dirty="0" err="1"/>
              <a:t>por</a:t>
            </a:r>
            <a:r>
              <a:rPr lang="en-US" sz="1400" dirty="0"/>
              <a:t> lo </a:t>
            </a:r>
            <a:r>
              <a:rPr lang="en-US" sz="1400" dirty="0" err="1"/>
              <a:t>menos</a:t>
            </a:r>
            <a:r>
              <a:rPr lang="en-US" sz="1400" dirty="0"/>
              <a:t> 3 pies </a:t>
            </a:r>
            <a:r>
              <a:rPr lang="en-US" sz="1400" dirty="0" smtClean="0"/>
              <a:t>de </a:t>
            </a:r>
            <a:r>
              <a:rPr lang="en-US" sz="1400" dirty="0" err="1"/>
              <a:t>diámetro</a:t>
            </a:r>
            <a:r>
              <a:rPr lang="en-US" sz="1400" dirty="0"/>
              <a:t> </a:t>
            </a:r>
            <a:r>
              <a:rPr lang="en-US" sz="1400" dirty="0" err="1"/>
              <a:t>libre</a:t>
            </a:r>
            <a:r>
              <a:rPr lang="en-US" sz="1400" dirty="0"/>
              <a:t> de </a:t>
            </a:r>
            <a:r>
              <a:rPr lang="en-US" sz="1400" dirty="0" err="1"/>
              <a:t>combustibles</a:t>
            </a:r>
            <a:r>
              <a:rPr lang="en-US" sz="1400" dirty="0" err="1" smtClean="0"/>
              <a:t>,y</a:t>
            </a:r>
            <a:r>
              <a:rPr lang="en-US" sz="1400" dirty="0" smtClean="0"/>
              <a:t> </a:t>
            </a:r>
            <a:r>
              <a:rPr lang="en-US" sz="1400" dirty="0"/>
              <a:t>en </a:t>
            </a:r>
            <a:r>
              <a:rPr lang="en-US" sz="1400" dirty="0" err="1"/>
              <a:t>barcos</a:t>
            </a:r>
            <a:r>
              <a:rPr lang="en-US" sz="1400" dirty="0"/>
              <a:t> en </a:t>
            </a:r>
            <a:r>
              <a:rPr lang="en-US" sz="1400" dirty="0" err="1"/>
              <a:t>ríos</a:t>
            </a:r>
            <a:r>
              <a:rPr lang="en-US" sz="1400" dirty="0"/>
              <a:t> y </a:t>
            </a:r>
            <a:r>
              <a:rPr lang="en-US" sz="1400" dirty="0" err="1"/>
              <a:t>lagos</a:t>
            </a:r>
            <a:r>
              <a:rPr lang="en-US" sz="1400" dirty="0"/>
              <a:t>.</a:t>
            </a:r>
          </a:p>
        </p:txBody>
      </p:sp>
      <p:pic>
        <p:nvPicPr>
          <p:cNvPr id="28" name="Picture 27" descr="smoke3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280" y="8899663"/>
            <a:ext cx="4897603" cy="1485316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915995" y="10787635"/>
            <a:ext cx="3261187" cy="430320"/>
          </a:xfrm>
          <a:prstGeom prst="rect">
            <a:avLst/>
          </a:prstGeom>
          <a:solidFill>
            <a:srgbClr val="0E5F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986555" y="10723948"/>
            <a:ext cx="236902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VEHÍCULOS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915995" y="10787635"/>
            <a:ext cx="8225381" cy="0"/>
          </a:xfrm>
          <a:prstGeom prst="lin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58331" y="11238238"/>
            <a:ext cx="3300949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 smtClean="0">
                <a:solidFill>
                  <a:srgbClr val="800000"/>
                </a:solidFill>
              </a:rPr>
              <a:t>PROHIBIDO: </a:t>
            </a:r>
            <a:r>
              <a:rPr lang="en-US" sz="1400" dirty="0"/>
              <a:t>La </a:t>
            </a:r>
            <a:r>
              <a:rPr lang="en-US" sz="1400" dirty="0" err="1"/>
              <a:t>operación</a:t>
            </a:r>
            <a:r>
              <a:rPr lang="en-US" sz="1400" dirty="0"/>
              <a:t> de </a:t>
            </a:r>
            <a:r>
              <a:rPr lang="en-US" sz="1400" dirty="0" err="1"/>
              <a:t>cualquier</a:t>
            </a:r>
            <a:r>
              <a:rPr lang="en-US" sz="1400" dirty="0"/>
              <a:t> </a:t>
            </a:r>
            <a:r>
              <a:rPr lang="en-US" sz="1400" dirty="0" err="1"/>
              <a:t>tipo</a:t>
            </a:r>
            <a:r>
              <a:rPr lang="en-US" sz="1400" dirty="0"/>
              <a:t> de </a:t>
            </a:r>
            <a:r>
              <a:rPr lang="en-US" sz="1400" dirty="0" err="1"/>
              <a:t>vehículo</a:t>
            </a:r>
            <a:r>
              <a:rPr lang="en-US" sz="1400" dirty="0"/>
              <a:t> </a:t>
            </a:r>
            <a:r>
              <a:rPr lang="en-US" sz="1400" dirty="0" err="1" smtClean="0"/>
              <a:t>motorizado</a:t>
            </a:r>
            <a:r>
              <a:rPr lang="en-US" sz="1400" dirty="0" smtClean="0"/>
              <a:t> </a:t>
            </a:r>
            <a:r>
              <a:rPr lang="en-US" sz="1400" dirty="0" err="1"/>
              <a:t>fuera</a:t>
            </a:r>
            <a:r>
              <a:rPr lang="en-US" sz="1400" dirty="0"/>
              <a:t> de </a:t>
            </a:r>
            <a:r>
              <a:rPr lang="en-US" sz="1400" dirty="0" err="1"/>
              <a:t>carreteras</a:t>
            </a:r>
            <a:r>
              <a:rPr lang="en-US" sz="1400" dirty="0"/>
              <a:t> </a:t>
            </a:r>
            <a:r>
              <a:rPr lang="en-US" sz="1400" dirty="0" err="1"/>
              <a:t>desarrolladas</a:t>
            </a:r>
            <a:r>
              <a:rPr lang="en-US" sz="1400" dirty="0"/>
              <a:t>. </a:t>
            </a:r>
            <a:endParaRPr lang="en-US" sz="1400" dirty="0" smtClean="0"/>
          </a:p>
          <a:p>
            <a:endParaRPr lang="en-US" sz="800" dirty="0"/>
          </a:p>
          <a:p>
            <a:r>
              <a:rPr lang="en-US" sz="1400" b="1" dirty="0">
                <a:solidFill>
                  <a:srgbClr val="0E5F02"/>
                </a:solidFill>
              </a:rPr>
              <a:t>PERMITTED</a:t>
            </a:r>
            <a:r>
              <a:rPr lang="en-US" sz="1400" b="1" dirty="0">
                <a:solidFill>
                  <a:srgbClr val="800000"/>
                </a:solidFill>
              </a:rPr>
              <a:t>: </a:t>
            </a:r>
            <a:r>
              <a:rPr lang="en-US" sz="1400" dirty="0" err="1"/>
              <a:t>Estacionamiento</a:t>
            </a:r>
            <a:r>
              <a:rPr lang="en-US" sz="1400" dirty="0"/>
              <a:t> de </a:t>
            </a:r>
            <a:r>
              <a:rPr lang="en-US" sz="1400" dirty="0" err="1"/>
              <a:t>vehículos</a:t>
            </a:r>
            <a:r>
              <a:rPr lang="en-US" sz="1400" dirty="0"/>
              <a:t> al </a:t>
            </a:r>
            <a:r>
              <a:rPr lang="en-US" sz="1400" dirty="0" err="1"/>
              <a:t>lado</a:t>
            </a:r>
            <a:r>
              <a:rPr lang="en-US" sz="1400" dirty="0"/>
              <a:t> de </a:t>
            </a:r>
            <a:r>
              <a:rPr lang="en-US" sz="1400" dirty="0" err="1" smtClean="0"/>
              <a:t>carreteras</a:t>
            </a:r>
            <a:r>
              <a:rPr lang="en-US" sz="1400" dirty="0" smtClean="0"/>
              <a:t> </a:t>
            </a:r>
            <a:r>
              <a:rPr lang="en-US" sz="1400" dirty="0"/>
              <a:t>en </a:t>
            </a:r>
            <a:r>
              <a:rPr lang="en-US" sz="1400" dirty="0" err="1" smtClean="0"/>
              <a:t>áreas</a:t>
            </a:r>
            <a:r>
              <a:rPr lang="en-US" sz="1400" dirty="0" smtClean="0"/>
              <a:t> </a:t>
            </a:r>
            <a:r>
              <a:rPr lang="en-US" sz="1400" dirty="0" err="1" smtClean="0"/>
              <a:t>libre</a:t>
            </a:r>
            <a:r>
              <a:rPr lang="en-US" sz="1400" dirty="0" smtClean="0"/>
              <a:t> </a:t>
            </a:r>
            <a:r>
              <a:rPr lang="en-US" sz="1400" dirty="0"/>
              <a:t>de </a:t>
            </a:r>
            <a:r>
              <a:rPr lang="en-US" sz="1400" dirty="0" err="1"/>
              <a:t>materiales</a:t>
            </a:r>
            <a:r>
              <a:rPr lang="en-US" sz="1400" dirty="0"/>
              <a:t> combustibles.</a:t>
            </a:r>
          </a:p>
        </p:txBody>
      </p:sp>
      <p:pic>
        <p:nvPicPr>
          <p:cNvPr id="34" name="Picture 33" descr="vehicle3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390" y="10914061"/>
            <a:ext cx="4809985" cy="1420064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4799850" y="12683153"/>
            <a:ext cx="1734808" cy="1720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400" b="1"/>
              <a:t>Spokane Office</a:t>
            </a:r>
          </a:p>
          <a:p>
            <a:pPr>
              <a:lnSpc>
                <a:spcPts val="1600"/>
              </a:lnSpc>
            </a:pPr>
            <a:r>
              <a:rPr lang="en-US" sz="1400"/>
              <a:t>1103 N. Fancher Rd. </a:t>
            </a:r>
          </a:p>
          <a:p>
            <a:pPr>
              <a:lnSpc>
                <a:spcPts val="1600"/>
              </a:lnSpc>
            </a:pPr>
            <a:r>
              <a:rPr lang="en-US" sz="1400"/>
              <a:t>Spokane, WA 99212</a:t>
            </a:r>
          </a:p>
          <a:p>
            <a:pPr>
              <a:lnSpc>
                <a:spcPts val="1600"/>
              </a:lnSpc>
            </a:pPr>
            <a:r>
              <a:rPr lang="en-US" sz="1400"/>
              <a:t>509-536-1200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US" sz="1400" b="1"/>
              <a:t>Wenatchee Office</a:t>
            </a:r>
          </a:p>
          <a:p>
            <a:pPr>
              <a:lnSpc>
                <a:spcPts val="1600"/>
              </a:lnSpc>
            </a:pPr>
            <a:r>
              <a:rPr lang="en-US" sz="1400"/>
              <a:t>915 N. Walla Walla</a:t>
            </a:r>
          </a:p>
          <a:p>
            <a:pPr>
              <a:lnSpc>
                <a:spcPts val="1600"/>
              </a:lnSpc>
            </a:pPr>
            <a:r>
              <a:rPr lang="en-US" sz="1400"/>
              <a:t>Wenatchee, WA 98801</a:t>
            </a:r>
          </a:p>
          <a:p>
            <a:pPr>
              <a:lnSpc>
                <a:spcPts val="1600"/>
              </a:lnSpc>
            </a:pPr>
            <a:r>
              <a:rPr lang="en-US" sz="1400"/>
              <a:t>509-665-2100</a:t>
            </a:r>
          </a:p>
        </p:txBody>
      </p:sp>
      <p:pic>
        <p:nvPicPr>
          <p:cNvPr id="36" name="Picture 35" descr="blmlogo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346" y="12589422"/>
            <a:ext cx="2245098" cy="1972287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958331" y="13783011"/>
            <a:ext cx="3300949" cy="5398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800" b="1" dirty="0" err="1"/>
              <a:t>Por</a:t>
            </a:r>
            <a:r>
              <a:rPr lang="en-US" sz="1800" b="1" dirty="0"/>
              <a:t> </a:t>
            </a:r>
            <a:r>
              <a:rPr lang="en-US" sz="1800" b="1" dirty="0" err="1"/>
              <a:t>su</a:t>
            </a:r>
            <a:r>
              <a:rPr lang="en-US" sz="1800" b="1" dirty="0"/>
              <a:t> </a:t>
            </a:r>
            <a:r>
              <a:rPr lang="en-US" sz="1800" b="1" dirty="0" err="1"/>
              <a:t>ayuda</a:t>
            </a:r>
            <a:r>
              <a:rPr lang="en-US" sz="1800" b="1" dirty="0"/>
              <a:t> en la </a:t>
            </a:r>
            <a:r>
              <a:rPr lang="en-US" sz="1800" b="1" dirty="0" err="1"/>
              <a:t>p</a:t>
            </a:r>
            <a:r>
              <a:rPr lang="en-US" sz="1800" b="1" dirty="0" err="1" smtClean="0"/>
              <a:t>revención</a:t>
            </a:r>
            <a:r>
              <a:rPr lang="en-US" sz="1800" b="1" dirty="0" smtClean="0"/>
              <a:t> </a:t>
            </a:r>
          </a:p>
          <a:p>
            <a:pPr algn="ctr">
              <a:lnSpc>
                <a:spcPts val="2100"/>
              </a:lnSpc>
            </a:pPr>
            <a:r>
              <a:rPr lang="en-US" sz="1800" b="1" dirty="0" err="1"/>
              <a:t>a</a:t>
            </a:r>
            <a:r>
              <a:rPr lang="en-US" sz="1800" b="1" dirty="0" err="1" smtClean="0"/>
              <a:t>de</a:t>
            </a:r>
            <a:r>
              <a:rPr lang="en-US" sz="1800" b="1" dirty="0" smtClean="0"/>
              <a:t> </a:t>
            </a:r>
            <a:r>
              <a:rPr lang="en-US" sz="1800" b="1" dirty="0" err="1"/>
              <a:t>incendios</a:t>
            </a:r>
            <a:r>
              <a:rPr lang="en-US" sz="1800" b="1" dirty="0"/>
              <a:t> </a:t>
            </a:r>
            <a:r>
              <a:rPr lang="en-US" sz="1800" b="1" dirty="0" err="1"/>
              <a:t>forestales</a:t>
            </a:r>
            <a:r>
              <a:rPr lang="en-US" sz="1800" b="1" dirty="0"/>
              <a:t>.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1785901" y="288434"/>
            <a:ext cx="62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>
                <a:solidFill>
                  <a:schemeClr val="bg1"/>
                </a:solidFill>
                <a:latin typeface="Arial Black"/>
                <a:cs typeface="Arial Black"/>
              </a:rPr>
              <a:t>¡</a:t>
            </a:r>
            <a:r>
              <a:rPr lang="en-US" sz="12000" b="1" dirty="0">
                <a:solidFill>
                  <a:schemeClr val="bg1"/>
                </a:solidFill>
                <a:latin typeface="American Purpose"/>
                <a:cs typeface="American Purpose"/>
              </a:rPr>
              <a:t>PELIGRO</a:t>
            </a:r>
            <a:r>
              <a:rPr lang="en-US" sz="12000" b="1" dirty="0">
                <a:solidFill>
                  <a:schemeClr val="bg1"/>
                </a:solidFill>
                <a:latin typeface="Arial Black"/>
                <a:cs typeface="Arial Black"/>
              </a:rPr>
              <a:t>!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02958" y="5362832"/>
            <a:ext cx="130105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663575" algn="ctr"/>
                <a:tab pos="2328863" algn="ctr"/>
                <a:tab pos="3824288" algn="ctr"/>
              </a:tabLst>
            </a:pPr>
            <a:r>
              <a:rPr lang="en-US" sz="1600" b="1" dirty="0" err="1" smtClean="0">
                <a:latin typeface="Arial Narrow"/>
                <a:cs typeface="Arial Narrow"/>
              </a:rPr>
              <a:t>Balas</a:t>
            </a:r>
            <a:endParaRPr lang="en-US" sz="1600" b="1" dirty="0">
              <a:latin typeface="Arial Narrow"/>
              <a:cs typeface="Arial Narrow"/>
            </a:endParaRPr>
          </a:p>
          <a:p>
            <a:pPr algn="ctr">
              <a:tabLst>
                <a:tab pos="663575" algn="ctr"/>
                <a:tab pos="2328863" algn="ctr"/>
                <a:tab pos="3824288" algn="ctr"/>
              </a:tabLst>
            </a:pPr>
            <a:r>
              <a:rPr lang="en-US" sz="1600" b="1" dirty="0" err="1" smtClean="0">
                <a:latin typeface="Arial Narrow"/>
                <a:cs typeface="Arial Narrow"/>
              </a:rPr>
              <a:t>Trazadoras</a:t>
            </a:r>
            <a:endParaRPr lang="en-US" sz="1600" b="1" dirty="0">
              <a:latin typeface="Arial Narrow"/>
              <a:cs typeface="Arial Narrow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816285" y="5340232"/>
            <a:ext cx="115453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663575" algn="ctr"/>
                <a:tab pos="2328863" algn="ctr"/>
                <a:tab pos="3824288" algn="ctr"/>
              </a:tabLst>
            </a:pPr>
            <a:r>
              <a:rPr lang="en-US" sz="1600" b="1" dirty="0" err="1" smtClean="0">
                <a:latin typeface="Arial Narrow"/>
                <a:cs typeface="Arial Narrow"/>
              </a:rPr>
              <a:t>Fuegos</a:t>
            </a:r>
            <a:endParaRPr lang="en-US" sz="1600" b="1" dirty="0">
              <a:latin typeface="Arial Narrow"/>
              <a:cs typeface="Arial Narrow"/>
            </a:endParaRPr>
          </a:p>
          <a:p>
            <a:pPr algn="ctr">
              <a:tabLst>
                <a:tab pos="663575" algn="ctr"/>
                <a:tab pos="2328863" algn="ctr"/>
                <a:tab pos="3824288" algn="ctr"/>
              </a:tabLst>
            </a:pPr>
            <a:r>
              <a:rPr lang="en-US" sz="1600" b="1" dirty="0" err="1" smtClean="0">
                <a:latin typeface="Arial Narrow"/>
                <a:cs typeface="Arial Narrow"/>
              </a:rPr>
              <a:t>Artificiales</a:t>
            </a:r>
            <a:endParaRPr lang="en-US" sz="1600" b="1" dirty="0">
              <a:latin typeface="Arial Narrow"/>
              <a:cs typeface="Arial Narrow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931502" y="10800730"/>
            <a:ext cx="8225381" cy="0"/>
          </a:xfrm>
          <a:prstGeom prst="line">
            <a:avLst/>
          </a:prstGeom>
          <a:ln>
            <a:solidFill>
              <a:srgbClr val="0E5F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804613">
            <a:off x="948761" y="12315016"/>
            <a:ext cx="3432907" cy="20141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37480" y="3028336"/>
            <a:ext cx="4678977" cy="819497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1000066" y="14586154"/>
            <a:ext cx="817280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 err="1">
                <a:cs typeface="Calibri"/>
              </a:rPr>
              <a:t>Restricciones</a:t>
            </a:r>
            <a:r>
              <a:rPr lang="en-US" sz="800" dirty="0">
                <a:cs typeface="Calibri"/>
              </a:rPr>
              <a:t> de </a:t>
            </a:r>
            <a:r>
              <a:rPr lang="en-US" sz="800" dirty="0" err="1">
                <a:cs typeface="Calibri"/>
              </a:rPr>
              <a:t>conformidad</a:t>
            </a:r>
            <a:r>
              <a:rPr lang="en-US" sz="800" dirty="0">
                <a:cs typeface="Calibri"/>
              </a:rPr>
              <a:t> con 43 C.F.R. 9212, </a:t>
            </a:r>
            <a:r>
              <a:rPr lang="en-US" sz="800" dirty="0" err="1">
                <a:cs typeface="Calibri"/>
              </a:rPr>
              <a:t>localizados</a:t>
            </a:r>
            <a:r>
              <a:rPr lang="en-US" sz="800" dirty="0">
                <a:cs typeface="Calibri"/>
              </a:rPr>
              <a:t> en los </a:t>
            </a:r>
            <a:r>
              <a:rPr lang="en-US" sz="800" dirty="0" err="1">
                <a:cs typeface="Calibri"/>
              </a:rPr>
              <a:t>archivos</a:t>
            </a:r>
            <a:r>
              <a:rPr lang="en-US" sz="800" dirty="0">
                <a:cs typeface="Calibri"/>
              </a:rPr>
              <a:t> de la </a:t>
            </a:r>
            <a:r>
              <a:rPr lang="en-US" sz="800" dirty="0" err="1">
                <a:cs typeface="Calibri"/>
              </a:rPr>
              <a:t>Oficina</a:t>
            </a:r>
            <a:r>
              <a:rPr lang="en-US" sz="800" dirty="0">
                <a:cs typeface="Calibri"/>
              </a:rPr>
              <a:t> de </a:t>
            </a:r>
            <a:r>
              <a:rPr lang="en-US" sz="800" dirty="0" err="1">
                <a:cs typeface="Calibri"/>
              </a:rPr>
              <a:t>Administración</a:t>
            </a:r>
            <a:r>
              <a:rPr lang="en-US" sz="800" dirty="0">
                <a:cs typeface="Calibri"/>
              </a:rPr>
              <a:t> de </a:t>
            </a:r>
            <a:r>
              <a:rPr lang="en-US" sz="800" dirty="0" err="1">
                <a:cs typeface="Calibri"/>
              </a:rPr>
              <a:t>Tierras</a:t>
            </a:r>
            <a:r>
              <a:rPr lang="en-US" sz="800" dirty="0">
                <a:cs typeface="Calibri"/>
              </a:rPr>
              <a:t> de </a:t>
            </a:r>
            <a:r>
              <a:rPr lang="en-US" sz="800" dirty="0" smtClean="0">
                <a:cs typeface="Calibri"/>
              </a:rPr>
              <a:t>Spokane</a:t>
            </a:r>
            <a:r>
              <a:rPr lang="en-US" sz="800" dirty="0">
                <a:cs typeface="Calibri"/>
              </a:rPr>
              <a:t> </a:t>
            </a:r>
            <a:r>
              <a:rPr lang="en-US" sz="800" dirty="0" smtClean="0">
                <a:cs typeface="Calibri"/>
              </a:rPr>
              <a:t>(</a:t>
            </a:r>
            <a:r>
              <a:rPr lang="en-US" sz="800" dirty="0">
                <a:cs typeface="Calibri"/>
              </a:rPr>
              <a:t>Bureau of Land Management-BLM).</a:t>
            </a:r>
            <a:endParaRPr lang="en-US" sz="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7895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374</Words>
  <Application>Microsoft Macintosh PowerPoint</Application>
  <PresentationFormat>Custom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Forest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 Hensley</dc:creator>
  <cp:lastModifiedBy>Lidiana Soto</cp:lastModifiedBy>
  <cp:revision>12</cp:revision>
  <dcterms:created xsi:type="dcterms:W3CDTF">2016-08-31T18:41:43Z</dcterms:created>
  <dcterms:modified xsi:type="dcterms:W3CDTF">2016-09-05T20:07:15Z</dcterms:modified>
</cp:coreProperties>
</file>