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1" d="100"/>
          <a:sy n="41" d="100"/>
        </p:scale>
        <p:origin x="-2600" y="360"/>
      </p:cViewPr>
      <p:guideLst>
        <p:guide orient="horz" pos="4896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4"/>
            <a:ext cx="8549640" cy="33320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1410548"/>
            <a:ext cx="2488407" cy="300640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1410548"/>
            <a:ext cx="7301071" cy="300640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1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0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8222194"/>
            <a:ext cx="4894738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8222194"/>
            <a:ext cx="4894739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90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7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479590"/>
            <a:ext cx="4445953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929717"/>
            <a:ext cx="4445953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1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2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0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3"/>
            <a:ext cx="3309144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5" cy="132670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4" cy="1063307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6"/>
            <a:ext cx="6035040" cy="182435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1"/>
            <a:ext cx="9052560" cy="1025884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3936-BBC5-C843-8BB2-06631E63CD79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8"/>
            <a:ext cx="31851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2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52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731520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731520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73152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73152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73152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0"/>
            <a:ext cx="8839200" cy="14325600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026884"/>
            <a:ext cx="8534400" cy="127559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iredang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05641"/>
            <a:ext cx="8476488" cy="16916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6555" y="2288161"/>
            <a:ext cx="806036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/>
              <a:t>The Bureau of Land Management, Spokane District has issued a fire restrictions order on BLM lands in eastern Washington in the following counties: Adams, Asotin, Benton, Chelan, Columbia, Douglas, Ferry, Franklin, Garfield, Grant, Kittitas, Klickitat, Lincoln, Okanogan, Pend Oreille, Spokane, Stevens, Walla Walla, Whitman, and Yakima.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21597" y="3212836"/>
            <a:ext cx="236902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/>
              <a:t>Follow these</a:t>
            </a:r>
          </a:p>
          <a:p>
            <a:r>
              <a:rPr lang="en-US" sz="2800" b="1"/>
              <a:t>restrictions:</a:t>
            </a:r>
          </a:p>
        </p:txBody>
      </p:sp>
      <p:pic>
        <p:nvPicPr>
          <p:cNvPr id="9" name="Picture 8" descr="thanksyo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5" y="12334125"/>
            <a:ext cx="3688816" cy="1947592"/>
          </a:xfrm>
          <a:prstGeom prst="rect">
            <a:avLst/>
          </a:prstGeom>
        </p:spPr>
      </p:pic>
      <p:pic>
        <p:nvPicPr>
          <p:cNvPr id="10" name="Picture 9" descr="youcanhel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5" y="3212836"/>
            <a:ext cx="5212080" cy="10698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86555" y="4395570"/>
            <a:ext cx="3190627" cy="430320"/>
          </a:xfrm>
          <a:prstGeom prst="rect">
            <a:avLst/>
          </a:prstGeom>
          <a:solidFill>
            <a:srgbClr val="0E5F0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57115" y="4331883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SHOOTING</a:t>
            </a:r>
          </a:p>
        </p:txBody>
      </p:sp>
      <p:pic>
        <p:nvPicPr>
          <p:cNvPr id="13" name="Picture 12" descr="prohib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699" y="4486641"/>
            <a:ext cx="4587240" cy="14782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86555" y="5065168"/>
            <a:ext cx="319062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PROHIBITED: </a:t>
            </a:r>
            <a:r>
              <a:rPr lang="en-US" sz="1400"/>
              <a:t>Exploding targets (including Tannerite), tracer ammunition and incendiary devices (including fireworks).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60035" y="6021548"/>
            <a:ext cx="45872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>
                <a:latin typeface="Arial Narrow"/>
                <a:cs typeface="Arial Narrow"/>
              </a:rPr>
              <a:t>Exploding Targets	Tracer Rounds	Fireworks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5995" y="6425920"/>
            <a:ext cx="3261187" cy="430320"/>
          </a:xfrm>
          <a:prstGeom prst="rect">
            <a:avLst/>
          </a:prstGeom>
          <a:solidFill>
            <a:srgbClr val="0E5F0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86555" y="6362233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CAMPFIRES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5995" y="6982799"/>
            <a:ext cx="3501704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PROHIBITED: </a:t>
            </a:r>
            <a:r>
              <a:rPr lang="en-US" sz="1400"/>
              <a:t>Building, maintaining, attending or using a fire, campfire or stove fire, including charcoal briquette fire. </a:t>
            </a:r>
          </a:p>
          <a:p>
            <a:r>
              <a:rPr lang="en-US" sz="1400" b="1">
                <a:solidFill>
                  <a:srgbClr val="800000"/>
                </a:solidFill>
              </a:rPr>
              <a:t>PERMITTED: </a:t>
            </a:r>
            <a:r>
              <a:rPr lang="en-US" sz="1400"/>
              <a:t>You can have a campfire (including charcoal briquette fire) within BLM-provided steel rings at improved campgrounds at the Yakima River Canyon, Coffeepot, Chopaka, Washburn, Pacific Lake and Twin Lakes sites.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86555" y="4395570"/>
            <a:ext cx="806036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15995" y="6425920"/>
            <a:ext cx="822538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campfire3norin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414" y="6982799"/>
            <a:ext cx="4535505" cy="164226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915995" y="8908465"/>
            <a:ext cx="3261187" cy="430320"/>
          </a:xfrm>
          <a:prstGeom prst="rect">
            <a:avLst/>
          </a:prstGeom>
          <a:solidFill>
            <a:srgbClr val="0E5F0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86555" y="8844778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SMOKING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915995" y="8908465"/>
            <a:ext cx="822538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8331" y="9510426"/>
            <a:ext cx="3300949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PROHIBITED: </a:t>
            </a:r>
            <a:r>
              <a:rPr lang="en-US" sz="1400"/>
              <a:t>Smoking while traveling in timber, brush or grass areas</a:t>
            </a:r>
          </a:p>
          <a:p>
            <a:r>
              <a:rPr lang="en-US" sz="1400" b="1">
                <a:solidFill>
                  <a:srgbClr val="800000"/>
                </a:solidFill>
              </a:rPr>
              <a:t>PERMITTED: </a:t>
            </a:r>
            <a:r>
              <a:rPr lang="en-US" sz="1400"/>
              <a:t>You can smoke in vehicles on roads, or cleared areas at least 3 feet in diameter, or on boats on rivers and or lakes. </a:t>
            </a:r>
          </a:p>
        </p:txBody>
      </p:sp>
      <p:pic>
        <p:nvPicPr>
          <p:cNvPr id="28" name="Picture 27" descr="smoke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280" y="9102328"/>
            <a:ext cx="4897603" cy="1485316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915995" y="10787635"/>
            <a:ext cx="3261187" cy="430320"/>
          </a:xfrm>
          <a:prstGeom prst="rect">
            <a:avLst/>
          </a:prstGeom>
          <a:solidFill>
            <a:srgbClr val="0E5F0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86555" y="10723948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VEHICLES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915995" y="10787635"/>
            <a:ext cx="822538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58331" y="11386859"/>
            <a:ext cx="3300949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PROHIBITED: </a:t>
            </a:r>
            <a:r>
              <a:rPr lang="en-US" sz="1400"/>
              <a:t>Operating any type of motorized vehicle off developed roadways. </a:t>
            </a:r>
          </a:p>
          <a:p>
            <a:r>
              <a:rPr lang="en-US" sz="1400" b="1">
                <a:solidFill>
                  <a:srgbClr val="800000"/>
                </a:solidFill>
              </a:rPr>
              <a:t>PERMITTED: </a:t>
            </a:r>
            <a:r>
              <a:rPr lang="en-US" sz="1400"/>
              <a:t>You must park your vehicle off roadways, in an area barren of flammable materials. </a:t>
            </a:r>
          </a:p>
        </p:txBody>
      </p:sp>
      <p:pic>
        <p:nvPicPr>
          <p:cNvPr id="34" name="Picture 33" descr="vehicle3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90" y="10914061"/>
            <a:ext cx="4809985" cy="142006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799850" y="12683153"/>
            <a:ext cx="1734808" cy="1720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400" b="1"/>
              <a:t>Spokane Office</a:t>
            </a:r>
          </a:p>
          <a:p>
            <a:pPr>
              <a:lnSpc>
                <a:spcPts val="1600"/>
              </a:lnSpc>
            </a:pPr>
            <a:r>
              <a:rPr lang="en-US" sz="1400"/>
              <a:t>1103 N. Fancher Rd. </a:t>
            </a:r>
          </a:p>
          <a:p>
            <a:pPr>
              <a:lnSpc>
                <a:spcPts val="1600"/>
              </a:lnSpc>
            </a:pPr>
            <a:r>
              <a:rPr lang="en-US" sz="1400"/>
              <a:t>Spokane, WA 99212</a:t>
            </a:r>
          </a:p>
          <a:p>
            <a:pPr>
              <a:lnSpc>
                <a:spcPts val="1600"/>
              </a:lnSpc>
            </a:pPr>
            <a:r>
              <a:rPr lang="en-US" sz="1400"/>
              <a:t>509-536-1200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US" sz="1400" b="1"/>
              <a:t>Wenatchee Office</a:t>
            </a:r>
          </a:p>
          <a:p>
            <a:pPr>
              <a:lnSpc>
                <a:spcPts val="1600"/>
              </a:lnSpc>
            </a:pPr>
            <a:r>
              <a:rPr lang="en-US" sz="1400"/>
              <a:t>915 N. Walla Walla</a:t>
            </a:r>
          </a:p>
          <a:p>
            <a:pPr>
              <a:lnSpc>
                <a:spcPts val="1600"/>
              </a:lnSpc>
            </a:pPr>
            <a:r>
              <a:rPr lang="en-US" sz="1400"/>
              <a:t>Wenatchee, WA 98801</a:t>
            </a:r>
          </a:p>
          <a:p>
            <a:pPr>
              <a:lnSpc>
                <a:spcPts val="1600"/>
              </a:lnSpc>
            </a:pPr>
            <a:r>
              <a:rPr lang="en-US" sz="1400"/>
              <a:t>509-665-2100</a:t>
            </a:r>
          </a:p>
        </p:txBody>
      </p:sp>
      <p:pic>
        <p:nvPicPr>
          <p:cNvPr id="36" name="Picture 35" descr="blmlogo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346" y="12589422"/>
            <a:ext cx="2245098" cy="197228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973281" y="14561709"/>
            <a:ext cx="5865429" cy="1380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800"/>
              <a:t>Restrictions pursuant to 43 C.F.R. 9212, on file at the Spokane District Bureau of Land Management.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85901" y="13755989"/>
            <a:ext cx="2739530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2100"/>
              </a:lnSpc>
            </a:pPr>
            <a:r>
              <a:rPr lang="en-US" sz="1800" b="1"/>
              <a:t>For your help</a:t>
            </a:r>
          </a:p>
          <a:p>
            <a:pPr algn="r">
              <a:lnSpc>
                <a:spcPts val="2100"/>
              </a:lnSpc>
            </a:pPr>
            <a:r>
              <a:rPr lang="en-US" sz="1800" b="1"/>
              <a:t>in preventing wildfires.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6789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290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3</cp:revision>
  <dcterms:created xsi:type="dcterms:W3CDTF">2016-08-31T18:41:43Z</dcterms:created>
  <dcterms:modified xsi:type="dcterms:W3CDTF">2016-08-31T19:14:22Z</dcterms:modified>
</cp:coreProperties>
</file>