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224" y="412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839200" cy="1432560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26884"/>
            <a:ext cx="8534400" cy="127559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iredang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05641"/>
            <a:ext cx="8476488" cy="1691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6555" y="2288161"/>
            <a:ext cx="806036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/>
              <a:t>The Bureau of Land Management, Spokane District has issued a fire restrictions order on BLM lands in eastern Washington in the following counties: Adams, Asotin, Benton, Chelan, Columbia, Douglas, Ferry, Franklin, Garfield, Grant, Kittitas, Klickitat, Lincoln, Okanogan, Pend Oreille, Spokane, Stevens, Walla Walla, Whitman, and Yakima.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1597" y="3212836"/>
            <a:ext cx="236902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/>
              <a:t>Follow these</a:t>
            </a:r>
          </a:p>
          <a:p>
            <a:r>
              <a:rPr lang="en-US" sz="2800" b="1"/>
              <a:t>restrictions:</a:t>
            </a:r>
          </a:p>
        </p:txBody>
      </p:sp>
      <p:pic>
        <p:nvPicPr>
          <p:cNvPr id="9" name="Picture 8" descr="thanksyo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5" y="12334125"/>
            <a:ext cx="3688816" cy="1947592"/>
          </a:xfrm>
          <a:prstGeom prst="rect">
            <a:avLst/>
          </a:prstGeom>
        </p:spPr>
      </p:pic>
      <p:pic>
        <p:nvPicPr>
          <p:cNvPr id="10" name="Picture 9" descr="youcanhel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5" y="3212836"/>
            <a:ext cx="5212080" cy="10698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86555" y="4395570"/>
            <a:ext cx="319062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57115" y="4331883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SHOOTING</a:t>
            </a:r>
          </a:p>
        </p:txBody>
      </p:sp>
      <p:pic>
        <p:nvPicPr>
          <p:cNvPr id="13" name="Picture 12" descr="prohib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699" y="4486641"/>
            <a:ext cx="4587240" cy="14782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86555" y="5065168"/>
            <a:ext cx="319062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Exploding targets (including Tannerite), tracer ammunition and incendiary devices (including fireworks).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60035" y="6021548"/>
            <a:ext cx="45872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>
                <a:latin typeface="Arial Narrow"/>
                <a:cs typeface="Arial Narrow"/>
              </a:rPr>
              <a:t>Exploding Targets	Tracer Rounds	Fireworks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5995" y="6425920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6555" y="6362233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CAMPFIRES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5995" y="6982799"/>
            <a:ext cx="3544040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Building, maintaining, attending or using a fire, campfire or stove fire, including charcoal briquette fire. 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can have a campfire (including charcoal briquette fire) within BLM-provided steel rings at improved campgrounds at the Yakima River Canyon, Coffeepot, Chopaka, Washburn, Pacific Lake and Twin Lakes sites.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86555" y="4395570"/>
            <a:ext cx="806036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5995" y="6425920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5995" y="8908465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6555" y="884477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SMOKING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15995" y="8908465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8331" y="9510426"/>
            <a:ext cx="3300949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Smoking while traveling in timber, brush or grass areas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can smoke in vehicles on roads, or cleared areas at least 3 feet in diameter, or on boats on rivers and or lakes. </a:t>
            </a:r>
          </a:p>
        </p:txBody>
      </p:sp>
      <p:pic>
        <p:nvPicPr>
          <p:cNvPr id="28" name="Picture 27" descr="smoke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80" y="9102328"/>
            <a:ext cx="4897603" cy="148531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915995" y="10787635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86555" y="1072394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VEHICLES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15995" y="10787635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8331" y="11386859"/>
            <a:ext cx="3300949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Operating any type of motorized vehicle off developed roadways. 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must park your vehicle off roadways, in an area barren of flammable materials. </a:t>
            </a:r>
          </a:p>
        </p:txBody>
      </p:sp>
      <p:pic>
        <p:nvPicPr>
          <p:cNvPr id="34" name="Picture 33" descr="vehicle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0" y="10914061"/>
            <a:ext cx="4809985" cy="142006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799850" y="12683153"/>
            <a:ext cx="1734808" cy="1720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0" b="1"/>
              <a:t>Spokane Office</a:t>
            </a:r>
          </a:p>
          <a:p>
            <a:pPr>
              <a:lnSpc>
                <a:spcPts val="1600"/>
              </a:lnSpc>
            </a:pPr>
            <a:r>
              <a:rPr lang="en-US" sz="1400"/>
              <a:t>1103 N. Fancher Rd. </a:t>
            </a:r>
          </a:p>
          <a:p>
            <a:pPr>
              <a:lnSpc>
                <a:spcPts val="1600"/>
              </a:lnSpc>
            </a:pPr>
            <a:r>
              <a:rPr lang="en-US" sz="1400"/>
              <a:t>Spokane, WA 99212</a:t>
            </a:r>
          </a:p>
          <a:p>
            <a:pPr>
              <a:lnSpc>
                <a:spcPts val="1600"/>
              </a:lnSpc>
            </a:pPr>
            <a:r>
              <a:rPr lang="en-US" sz="1400"/>
              <a:t>509-536-1200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US" sz="1400" b="1"/>
              <a:t>Wenatchee Office</a:t>
            </a:r>
          </a:p>
          <a:p>
            <a:pPr>
              <a:lnSpc>
                <a:spcPts val="1600"/>
              </a:lnSpc>
            </a:pPr>
            <a:r>
              <a:rPr lang="en-US" sz="1400"/>
              <a:t>915 N. Walla Walla</a:t>
            </a:r>
          </a:p>
          <a:p>
            <a:pPr>
              <a:lnSpc>
                <a:spcPts val="1600"/>
              </a:lnSpc>
            </a:pPr>
            <a:r>
              <a:rPr lang="en-US" sz="1400"/>
              <a:t>Wenatchee, WA 98801</a:t>
            </a:r>
          </a:p>
          <a:p>
            <a:pPr>
              <a:lnSpc>
                <a:spcPts val="1600"/>
              </a:lnSpc>
            </a:pPr>
            <a:r>
              <a:rPr lang="en-US" sz="1400"/>
              <a:t>509-665-2100</a:t>
            </a:r>
          </a:p>
        </p:txBody>
      </p:sp>
      <p:pic>
        <p:nvPicPr>
          <p:cNvPr id="36" name="Picture 35" descr="blm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346" y="12589422"/>
            <a:ext cx="2245098" cy="197228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973281" y="14561709"/>
            <a:ext cx="5865429" cy="1380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85901" y="13755989"/>
            <a:ext cx="273953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1800" b="1"/>
              <a:t>For your help</a:t>
            </a:r>
          </a:p>
          <a:p>
            <a:pPr algn="r">
              <a:lnSpc>
                <a:spcPts val="2100"/>
              </a:lnSpc>
            </a:pPr>
            <a:r>
              <a:rPr lang="en-US" sz="1800" b="1"/>
              <a:t>in preventing wildfires.</a:t>
            </a:r>
            <a:endParaRPr lang="en-US" sz="1800"/>
          </a:p>
        </p:txBody>
      </p:sp>
      <p:pic>
        <p:nvPicPr>
          <p:cNvPr id="39" name="Picture 38" descr="campfirerin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71" y="6844369"/>
            <a:ext cx="4500073" cy="186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290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4</cp:revision>
  <dcterms:created xsi:type="dcterms:W3CDTF">2016-08-31T18:41:43Z</dcterms:created>
  <dcterms:modified xsi:type="dcterms:W3CDTF">2016-08-31T19:15:09Z</dcterms:modified>
</cp:coreProperties>
</file>