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800" y="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1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1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9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8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6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4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9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5x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2" y="533400"/>
            <a:ext cx="2286000" cy="67056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7229809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7229809"/>
            <a:ext cx="10668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7229809"/>
            <a:ext cx="10668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25000" y="7239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40898" y="2686998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Be prepared to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put out a fire.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3352800" y="53340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705600" y="51816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44605" y="3206048"/>
            <a:ext cx="10454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Have a bucket of water, a shovel and a fire extinguisher ready.</a:t>
            </a:r>
          </a:p>
        </p:txBody>
      </p:sp>
      <p:pic>
        <p:nvPicPr>
          <p:cNvPr id="4" name="Picture 3" descr="shov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62" y="3147800"/>
            <a:ext cx="875419" cy="63721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1541995" y="3902020"/>
            <a:ext cx="1026647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Check the 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weather.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541995" y="4367180"/>
            <a:ext cx="12019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Avoid shooting on hot, dry and windy days.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4385" y="4846567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Put targets on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dirt or gravel.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40898" y="5369155"/>
            <a:ext cx="9958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Avoid shooting into dry grass and rocks that might cause sparks.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541995" y="6119565"/>
            <a:ext cx="11365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500" b="1">
                <a:solidFill>
                  <a:srgbClr val="9A0101"/>
                </a:solidFill>
              </a:rPr>
              <a:t>Report fires by calling 911.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527088" y="6613988"/>
            <a:ext cx="115862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Report location, what is in danger, and stay on the phone.</a:t>
            </a:r>
          </a:p>
        </p:txBody>
      </p:sp>
      <p:pic>
        <p:nvPicPr>
          <p:cNvPr id="5" name="Picture 4" descr="sunsp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3" y="3955118"/>
            <a:ext cx="884975" cy="787020"/>
          </a:xfrm>
          <a:prstGeom prst="rect">
            <a:avLst/>
          </a:prstGeom>
        </p:spPr>
      </p:pic>
      <p:pic>
        <p:nvPicPr>
          <p:cNvPr id="6" name="Picture 5" descr="targe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62" y="5182432"/>
            <a:ext cx="857793" cy="857793"/>
          </a:xfrm>
          <a:prstGeom prst="rect">
            <a:avLst/>
          </a:prstGeom>
        </p:spPr>
      </p:pic>
      <p:pic>
        <p:nvPicPr>
          <p:cNvPr id="7" name="Picture 6" descr="91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9" y="6287180"/>
            <a:ext cx="880962" cy="822475"/>
          </a:xfrm>
          <a:prstGeom prst="rect">
            <a:avLst/>
          </a:prstGeom>
        </p:spPr>
      </p:pic>
      <p:cxnSp>
        <p:nvCxnSpPr>
          <p:cNvPr id="111" name="Straight Connector 110"/>
          <p:cNvCxnSpPr/>
          <p:nvPr/>
        </p:nvCxnSpPr>
        <p:spPr>
          <a:xfrm>
            <a:off x="10045171" y="592945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void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7" y="787104"/>
            <a:ext cx="1833004" cy="1828800"/>
          </a:xfrm>
          <a:prstGeom prst="rect">
            <a:avLst/>
          </a:prstGeom>
        </p:spPr>
      </p:pic>
      <p:pic>
        <p:nvPicPr>
          <p:cNvPr id="124" name="Picture 123" descr="15x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35036"/>
            <a:ext cx="2286000" cy="6705600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4082976" y="2688634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Be prepared to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put out a fire.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086683" y="3207684"/>
            <a:ext cx="10454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Have a bucket of water, a shovel and a fire extinguisher ready.</a:t>
            </a:r>
          </a:p>
        </p:txBody>
      </p:sp>
      <p:pic>
        <p:nvPicPr>
          <p:cNvPr id="127" name="Picture 126" descr="shov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40" y="3149436"/>
            <a:ext cx="875419" cy="637210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4884073" y="3903656"/>
            <a:ext cx="1026647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Check the 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weather.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884073" y="4368816"/>
            <a:ext cx="12019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Avoid shooting on hot, dry and windy days.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056463" y="4848203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Put targets on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dirt or gravel.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082976" y="5370791"/>
            <a:ext cx="9958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Avoid shooting into dry grass and rocks that might cause sparks.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884073" y="6121201"/>
            <a:ext cx="11365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500" b="1">
                <a:solidFill>
                  <a:srgbClr val="9A0101"/>
                </a:solidFill>
              </a:rPr>
              <a:t>Report fires by calling 911.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869166" y="6615624"/>
            <a:ext cx="115862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Report location, what is in danger, and stay on the phone.</a:t>
            </a:r>
          </a:p>
        </p:txBody>
      </p:sp>
      <p:pic>
        <p:nvPicPr>
          <p:cNvPr id="134" name="Picture 133" descr="sunsp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191" y="3956754"/>
            <a:ext cx="884975" cy="787020"/>
          </a:xfrm>
          <a:prstGeom prst="rect">
            <a:avLst/>
          </a:prstGeom>
        </p:spPr>
      </p:pic>
      <p:pic>
        <p:nvPicPr>
          <p:cNvPr id="135" name="Picture 134" descr="targe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40" y="5184068"/>
            <a:ext cx="857793" cy="857793"/>
          </a:xfrm>
          <a:prstGeom prst="rect">
            <a:avLst/>
          </a:prstGeom>
        </p:spPr>
      </p:pic>
      <p:pic>
        <p:nvPicPr>
          <p:cNvPr id="136" name="Picture 135" descr="91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987" y="6288816"/>
            <a:ext cx="880962" cy="822475"/>
          </a:xfrm>
          <a:prstGeom prst="rect">
            <a:avLst/>
          </a:prstGeom>
        </p:spPr>
      </p:pic>
      <p:pic>
        <p:nvPicPr>
          <p:cNvPr id="137" name="Picture 136" descr="avoid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425" y="788740"/>
            <a:ext cx="1833004" cy="1828800"/>
          </a:xfrm>
          <a:prstGeom prst="rect">
            <a:avLst/>
          </a:prstGeom>
        </p:spPr>
      </p:pic>
      <p:pic>
        <p:nvPicPr>
          <p:cNvPr id="138" name="Picture 137" descr="15x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516" y="514190"/>
            <a:ext cx="2286000" cy="6705600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7443292" y="2667788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Be prepared to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put out a fire.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446999" y="3186838"/>
            <a:ext cx="104542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Have a bucket of water, a shovel and a fire extinguisher ready.</a:t>
            </a:r>
          </a:p>
        </p:txBody>
      </p:sp>
      <p:pic>
        <p:nvPicPr>
          <p:cNvPr id="141" name="Picture 140" descr="shov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056" y="3128590"/>
            <a:ext cx="875419" cy="637210"/>
          </a:xfrm>
          <a:prstGeom prst="rect">
            <a:avLst/>
          </a:prstGeom>
        </p:spPr>
      </p:pic>
      <p:sp>
        <p:nvSpPr>
          <p:cNvPr id="142" name="TextBox 141"/>
          <p:cNvSpPr txBox="1"/>
          <p:nvPr/>
        </p:nvSpPr>
        <p:spPr>
          <a:xfrm>
            <a:off x="8244389" y="3882810"/>
            <a:ext cx="1026647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Check the 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weather.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8244389" y="4347970"/>
            <a:ext cx="12019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Avoid shooting on hot, dry and windy days.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416779" y="4827357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Put targets on</a:t>
            </a:r>
          </a:p>
          <a:p>
            <a:pPr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dirt or gravel.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443292" y="5349945"/>
            <a:ext cx="9958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Avoid shooting into dry grass and rocks that might cause sparks.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244389" y="6100355"/>
            <a:ext cx="113652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500" b="1">
                <a:solidFill>
                  <a:srgbClr val="9A0101"/>
                </a:solidFill>
              </a:rPr>
              <a:t>Report fires by calling 911.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229482" y="6594778"/>
            <a:ext cx="115862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/>
              <a:t>Report location, what is in danger, and stay on the phone.</a:t>
            </a:r>
          </a:p>
        </p:txBody>
      </p:sp>
      <p:pic>
        <p:nvPicPr>
          <p:cNvPr id="148" name="Picture 147" descr="sunsp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507" y="3935908"/>
            <a:ext cx="884975" cy="787020"/>
          </a:xfrm>
          <a:prstGeom prst="rect">
            <a:avLst/>
          </a:prstGeom>
        </p:spPr>
      </p:pic>
      <p:pic>
        <p:nvPicPr>
          <p:cNvPr id="149" name="Picture 148" descr="targe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056" y="5163222"/>
            <a:ext cx="857793" cy="857793"/>
          </a:xfrm>
          <a:prstGeom prst="rect">
            <a:avLst/>
          </a:prstGeom>
        </p:spPr>
      </p:pic>
      <p:pic>
        <p:nvPicPr>
          <p:cNvPr id="150" name="Picture 149" descr="91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303" y="6267970"/>
            <a:ext cx="880962" cy="822475"/>
          </a:xfrm>
          <a:prstGeom prst="rect">
            <a:avLst/>
          </a:prstGeom>
        </p:spPr>
      </p:pic>
      <p:pic>
        <p:nvPicPr>
          <p:cNvPr id="151" name="Picture 150" descr="avoid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741" y="767894"/>
            <a:ext cx="183300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9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135" descr="15x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33400"/>
            <a:ext cx="2286000" cy="6705600"/>
          </a:xfrm>
          <a:prstGeom prst="rect">
            <a:avLst/>
          </a:prstGeom>
        </p:spPr>
      </p:pic>
      <p:pic>
        <p:nvPicPr>
          <p:cNvPr id="135" name="Picture 134" descr="15x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33400"/>
            <a:ext cx="2286000" cy="6705600"/>
          </a:xfrm>
          <a:prstGeom prst="rect">
            <a:avLst/>
          </a:prstGeom>
        </p:spPr>
      </p:pic>
      <p:pic>
        <p:nvPicPr>
          <p:cNvPr id="8" name="Picture 7" descr="15x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2286000" cy="67056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352800" y="574253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51816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10744" y="5209052"/>
            <a:ext cx="8947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/>
              <a:t>Spokane Office</a:t>
            </a:r>
          </a:p>
          <a:p>
            <a:pPr>
              <a:lnSpc>
                <a:spcPts val="1100"/>
              </a:lnSpc>
            </a:pPr>
            <a:r>
              <a:rPr lang="en-US" sz="800"/>
              <a:t>1103 N. Fancher Rd. </a:t>
            </a:r>
          </a:p>
          <a:p>
            <a:pPr>
              <a:lnSpc>
                <a:spcPts val="1100"/>
              </a:lnSpc>
            </a:pPr>
            <a:r>
              <a:rPr lang="en-US" sz="800"/>
              <a:t>Spokane, WA 99212</a:t>
            </a:r>
          </a:p>
          <a:p>
            <a:pPr>
              <a:lnSpc>
                <a:spcPts val="1100"/>
              </a:lnSpc>
            </a:pPr>
            <a:r>
              <a:rPr lang="en-US" sz="800"/>
              <a:t>509-536-1200</a:t>
            </a:r>
          </a:p>
        </p:txBody>
      </p:sp>
      <p:pic>
        <p:nvPicPr>
          <p:cNvPr id="52" name="Picture 51" descr="blm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49" y="5850581"/>
            <a:ext cx="1104431" cy="970227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15581" y="6820808"/>
            <a:ext cx="2043580" cy="2765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700"/>
              <a:t>Restrictions pursuant to 43 C.F.R. 9212, on file at the Spokane District Bureau of Land Management.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86201" y="6939237"/>
            <a:ext cx="2285999" cy="279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1" y="6991526"/>
            <a:ext cx="2285999" cy="279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10744" y="4641889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For your help in preventing wildfires.</a:t>
            </a:r>
          </a:p>
        </p:txBody>
      </p:sp>
      <p:pic>
        <p:nvPicPr>
          <p:cNvPr id="2" name="Picture 1" descr="re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65" y="645291"/>
            <a:ext cx="2016996" cy="549229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1661382" y="1408345"/>
            <a:ext cx="99778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Exploding</a:t>
            </a:r>
          </a:p>
          <a:p>
            <a:pPr algn="ctr">
              <a:lnSpc>
                <a:spcPts val="2100"/>
              </a:lnSpc>
            </a:pPr>
            <a:r>
              <a:rPr lang="en-US" sz="1800" b="1"/>
              <a:t>Targets</a:t>
            </a:r>
            <a:endParaRPr lang="en-US" sz="1800"/>
          </a:p>
        </p:txBody>
      </p:sp>
      <p:sp>
        <p:nvSpPr>
          <p:cNvPr id="104" name="TextBox 103"/>
          <p:cNvSpPr txBox="1"/>
          <p:nvPr/>
        </p:nvSpPr>
        <p:spPr>
          <a:xfrm>
            <a:off x="650447" y="2357202"/>
            <a:ext cx="99778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Tracer</a:t>
            </a:r>
          </a:p>
          <a:p>
            <a:pPr algn="ctr">
              <a:lnSpc>
                <a:spcPts val="2100"/>
              </a:lnSpc>
            </a:pPr>
            <a:r>
              <a:rPr lang="en-US" sz="1800" b="1"/>
              <a:t>Rounds</a:t>
            </a:r>
            <a:endParaRPr lang="en-US" sz="1800"/>
          </a:p>
        </p:txBody>
      </p:sp>
      <p:pic>
        <p:nvPicPr>
          <p:cNvPr id="3" name="Picture 2" descr="explod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45" y="1237830"/>
            <a:ext cx="990600" cy="990600"/>
          </a:xfrm>
          <a:prstGeom prst="rect">
            <a:avLst/>
          </a:prstGeom>
        </p:spPr>
      </p:pic>
      <p:pic>
        <p:nvPicPr>
          <p:cNvPr id="4" name="Picture 3" descr="bulle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65" y="2178418"/>
            <a:ext cx="990600" cy="990600"/>
          </a:xfrm>
          <a:prstGeom prst="rect">
            <a:avLst/>
          </a:prstGeom>
        </p:spPr>
      </p:pic>
      <p:pic>
        <p:nvPicPr>
          <p:cNvPr id="5" name="Picture 4" descr="firework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47" y="3030231"/>
            <a:ext cx="990600" cy="990600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1710618" y="3439737"/>
            <a:ext cx="997780" cy="2705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Fireworks</a:t>
            </a:r>
            <a:endParaRPr lang="en-US" sz="1800"/>
          </a:p>
        </p:txBody>
      </p:sp>
      <p:pic>
        <p:nvPicPr>
          <p:cNvPr id="7" name="Picture 6" descr="thanks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03" y="3867397"/>
            <a:ext cx="1905287" cy="834547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671266" y="5218989"/>
            <a:ext cx="9906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sz="900" b="1"/>
              <a:t>Wenatchee Office</a:t>
            </a:r>
          </a:p>
          <a:p>
            <a:pPr>
              <a:lnSpc>
                <a:spcPts val="1100"/>
              </a:lnSpc>
            </a:pPr>
            <a:r>
              <a:rPr lang="en-US" sz="800"/>
              <a:t>915 N. Walla Walla</a:t>
            </a:r>
          </a:p>
          <a:p>
            <a:pPr>
              <a:lnSpc>
                <a:spcPts val="1100"/>
              </a:lnSpc>
            </a:pPr>
            <a:r>
              <a:rPr lang="en-US" sz="800"/>
              <a:t>Wenatchee, WA 98801</a:t>
            </a:r>
          </a:p>
          <a:p>
            <a:pPr>
              <a:lnSpc>
                <a:spcPts val="1100"/>
              </a:lnSpc>
            </a:pPr>
            <a:r>
              <a:rPr lang="en-US" sz="800"/>
              <a:t>509-665-2100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71383" y="5209052"/>
            <a:ext cx="8947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/>
              <a:t>Spokane Office</a:t>
            </a:r>
          </a:p>
          <a:p>
            <a:pPr>
              <a:lnSpc>
                <a:spcPts val="1100"/>
              </a:lnSpc>
            </a:pPr>
            <a:r>
              <a:rPr lang="en-US" sz="800"/>
              <a:t>1103 N. Fancher Rd. </a:t>
            </a:r>
          </a:p>
          <a:p>
            <a:pPr>
              <a:lnSpc>
                <a:spcPts val="1100"/>
              </a:lnSpc>
            </a:pPr>
            <a:r>
              <a:rPr lang="en-US" sz="800"/>
              <a:t>Spokane, WA 99212</a:t>
            </a:r>
          </a:p>
          <a:p>
            <a:pPr>
              <a:lnSpc>
                <a:spcPts val="1100"/>
              </a:lnSpc>
            </a:pPr>
            <a:r>
              <a:rPr lang="en-US" sz="800"/>
              <a:t>509-536-1200</a:t>
            </a:r>
          </a:p>
        </p:txBody>
      </p:sp>
      <p:pic>
        <p:nvPicPr>
          <p:cNvPr id="108" name="Picture 107" descr="blm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688" y="5850581"/>
            <a:ext cx="1104431" cy="970227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3976220" y="6820808"/>
            <a:ext cx="2043580" cy="2765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700"/>
              <a:t>Restrictions pursuant to 43 C.F.R. 9212, on file at the Spokane District Bureau of Land Management.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071383" y="4641889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For your help in preventing wildfires.</a:t>
            </a:r>
          </a:p>
        </p:txBody>
      </p:sp>
      <p:pic>
        <p:nvPicPr>
          <p:cNvPr id="112" name="Picture 111" descr="re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804" y="645291"/>
            <a:ext cx="2016996" cy="549229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022021" y="1408345"/>
            <a:ext cx="99778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Exploding</a:t>
            </a:r>
          </a:p>
          <a:p>
            <a:pPr algn="ctr">
              <a:lnSpc>
                <a:spcPts val="2100"/>
              </a:lnSpc>
            </a:pPr>
            <a:r>
              <a:rPr lang="en-US" sz="1800" b="1"/>
              <a:t>Targets</a:t>
            </a:r>
            <a:endParaRPr lang="en-US" sz="1800"/>
          </a:p>
        </p:txBody>
      </p:sp>
      <p:sp>
        <p:nvSpPr>
          <p:cNvPr id="114" name="TextBox 113"/>
          <p:cNvSpPr txBox="1"/>
          <p:nvPr/>
        </p:nvSpPr>
        <p:spPr>
          <a:xfrm>
            <a:off x="4011086" y="2357202"/>
            <a:ext cx="99778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Tracer</a:t>
            </a:r>
          </a:p>
          <a:p>
            <a:pPr algn="ctr">
              <a:lnSpc>
                <a:spcPts val="2100"/>
              </a:lnSpc>
            </a:pPr>
            <a:r>
              <a:rPr lang="en-US" sz="1800" b="1"/>
              <a:t>Rounds</a:t>
            </a:r>
            <a:endParaRPr lang="en-US" sz="1800"/>
          </a:p>
        </p:txBody>
      </p:sp>
      <p:pic>
        <p:nvPicPr>
          <p:cNvPr id="115" name="Picture 114" descr="explod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84" y="1237830"/>
            <a:ext cx="990600" cy="990600"/>
          </a:xfrm>
          <a:prstGeom prst="rect">
            <a:avLst/>
          </a:prstGeom>
        </p:spPr>
      </p:pic>
      <p:pic>
        <p:nvPicPr>
          <p:cNvPr id="116" name="Picture 115" descr="bulle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04" y="2178418"/>
            <a:ext cx="990600" cy="990600"/>
          </a:xfrm>
          <a:prstGeom prst="rect">
            <a:avLst/>
          </a:prstGeom>
        </p:spPr>
      </p:pic>
      <p:pic>
        <p:nvPicPr>
          <p:cNvPr id="117" name="Picture 116" descr="firework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86" y="3030231"/>
            <a:ext cx="990600" cy="990600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5071257" y="3439737"/>
            <a:ext cx="997780" cy="2705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Fireworks</a:t>
            </a:r>
            <a:endParaRPr lang="en-US" sz="1800"/>
          </a:p>
        </p:txBody>
      </p:sp>
      <p:pic>
        <p:nvPicPr>
          <p:cNvPr id="119" name="Picture 118" descr="thanks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542" y="3867397"/>
            <a:ext cx="1905287" cy="834547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5031905" y="5218989"/>
            <a:ext cx="9906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sz="900" b="1"/>
              <a:t>Wenatchee Office</a:t>
            </a:r>
          </a:p>
          <a:p>
            <a:pPr>
              <a:lnSpc>
                <a:spcPts val="1100"/>
              </a:lnSpc>
            </a:pPr>
            <a:r>
              <a:rPr lang="en-US" sz="800"/>
              <a:t>915 N. Walla Walla</a:t>
            </a:r>
          </a:p>
          <a:p>
            <a:pPr>
              <a:lnSpc>
                <a:spcPts val="1100"/>
              </a:lnSpc>
            </a:pPr>
            <a:r>
              <a:rPr lang="en-US" sz="800"/>
              <a:t>Wenatchee, WA 98801</a:t>
            </a:r>
          </a:p>
          <a:p>
            <a:pPr>
              <a:lnSpc>
                <a:spcPts val="1100"/>
              </a:lnSpc>
            </a:pPr>
            <a:r>
              <a:rPr lang="en-US" sz="800"/>
              <a:t>509-665-2100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425354" y="5221882"/>
            <a:ext cx="8947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/>
              <a:t>Spokane Office</a:t>
            </a:r>
          </a:p>
          <a:p>
            <a:pPr>
              <a:lnSpc>
                <a:spcPts val="1100"/>
              </a:lnSpc>
            </a:pPr>
            <a:r>
              <a:rPr lang="en-US" sz="800"/>
              <a:t>1103 N. Fancher Rd. </a:t>
            </a:r>
          </a:p>
          <a:p>
            <a:pPr>
              <a:lnSpc>
                <a:spcPts val="1100"/>
              </a:lnSpc>
            </a:pPr>
            <a:r>
              <a:rPr lang="en-US" sz="800"/>
              <a:t>Spokane, WA 99212</a:t>
            </a:r>
          </a:p>
          <a:p>
            <a:pPr>
              <a:lnSpc>
                <a:spcPts val="1100"/>
              </a:lnSpc>
            </a:pPr>
            <a:r>
              <a:rPr lang="en-US" sz="800"/>
              <a:t>509-536-1200</a:t>
            </a:r>
          </a:p>
        </p:txBody>
      </p:sp>
      <p:pic>
        <p:nvPicPr>
          <p:cNvPr id="122" name="Picture 121" descr="blm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59" y="5863411"/>
            <a:ext cx="1104431" cy="970227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7330191" y="6833638"/>
            <a:ext cx="2043580" cy="2765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700"/>
              <a:t>Restrictions pursuant to 43 C.F.R. 9212, on file at the Spokane District Bureau of Land Management.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425354" y="4654719"/>
            <a:ext cx="1874966" cy="46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sz="1600" b="1">
                <a:solidFill>
                  <a:srgbClr val="9A0101"/>
                </a:solidFill>
              </a:rPr>
              <a:t>For your help in preventing wildfires.</a:t>
            </a:r>
          </a:p>
        </p:txBody>
      </p:sp>
      <p:pic>
        <p:nvPicPr>
          <p:cNvPr id="126" name="Picture 125" descr="re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75" y="658121"/>
            <a:ext cx="2016996" cy="549229"/>
          </a:xfrm>
          <a:prstGeom prst="rect">
            <a:avLst/>
          </a:prstGeom>
        </p:spPr>
      </p:pic>
      <p:sp>
        <p:nvSpPr>
          <p:cNvPr id="127" name="TextBox 126"/>
          <p:cNvSpPr txBox="1"/>
          <p:nvPr/>
        </p:nvSpPr>
        <p:spPr>
          <a:xfrm>
            <a:off x="8375992" y="1421175"/>
            <a:ext cx="99778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Exploding</a:t>
            </a:r>
          </a:p>
          <a:p>
            <a:pPr algn="ctr">
              <a:lnSpc>
                <a:spcPts val="2100"/>
              </a:lnSpc>
            </a:pPr>
            <a:r>
              <a:rPr lang="en-US" sz="1800" b="1"/>
              <a:t>Targets</a:t>
            </a:r>
            <a:endParaRPr lang="en-US" sz="1800"/>
          </a:p>
        </p:txBody>
      </p:sp>
      <p:sp>
        <p:nvSpPr>
          <p:cNvPr id="128" name="TextBox 127"/>
          <p:cNvSpPr txBox="1"/>
          <p:nvPr/>
        </p:nvSpPr>
        <p:spPr>
          <a:xfrm>
            <a:off x="7365057" y="2370032"/>
            <a:ext cx="99778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Tracer</a:t>
            </a:r>
          </a:p>
          <a:p>
            <a:pPr algn="ctr">
              <a:lnSpc>
                <a:spcPts val="2100"/>
              </a:lnSpc>
            </a:pPr>
            <a:r>
              <a:rPr lang="en-US" sz="1800" b="1"/>
              <a:t>Rounds</a:t>
            </a:r>
            <a:endParaRPr lang="en-US" sz="1800"/>
          </a:p>
        </p:txBody>
      </p:sp>
      <p:pic>
        <p:nvPicPr>
          <p:cNvPr id="129" name="Picture 128" descr="explod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55" y="1250660"/>
            <a:ext cx="990600" cy="990600"/>
          </a:xfrm>
          <a:prstGeom prst="rect">
            <a:avLst/>
          </a:prstGeom>
        </p:spPr>
      </p:pic>
      <p:pic>
        <p:nvPicPr>
          <p:cNvPr id="130" name="Picture 129" descr="bullet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875" y="2191248"/>
            <a:ext cx="990600" cy="990600"/>
          </a:xfrm>
          <a:prstGeom prst="rect">
            <a:avLst/>
          </a:prstGeom>
        </p:spPr>
      </p:pic>
      <p:pic>
        <p:nvPicPr>
          <p:cNvPr id="131" name="Picture 130" descr="firework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57" y="3043061"/>
            <a:ext cx="990600" cy="990600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8425228" y="3452567"/>
            <a:ext cx="997780" cy="2705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/>
              <a:t>Fireworks</a:t>
            </a:r>
            <a:endParaRPr lang="en-US" sz="1800"/>
          </a:p>
        </p:txBody>
      </p:sp>
      <p:pic>
        <p:nvPicPr>
          <p:cNvPr id="133" name="Picture 132" descr="thanks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513" y="3880227"/>
            <a:ext cx="1905287" cy="834547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8385876" y="5231819"/>
            <a:ext cx="9906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sz="900" b="1"/>
              <a:t>Wenatchee Office</a:t>
            </a:r>
          </a:p>
          <a:p>
            <a:pPr>
              <a:lnSpc>
                <a:spcPts val="1100"/>
              </a:lnSpc>
            </a:pPr>
            <a:r>
              <a:rPr lang="en-US" sz="800"/>
              <a:t>915 N. Walla Walla</a:t>
            </a:r>
          </a:p>
          <a:p>
            <a:pPr>
              <a:lnSpc>
                <a:spcPts val="1100"/>
              </a:lnSpc>
            </a:pPr>
            <a:r>
              <a:rPr lang="en-US" sz="800"/>
              <a:t>Wenatchee, WA 98801</a:t>
            </a:r>
          </a:p>
          <a:p>
            <a:pPr>
              <a:lnSpc>
                <a:spcPts val="1100"/>
              </a:lnSpc>
            </a:pPr>
            <a:r>
              <a:rPr lang="en-US" sz="800"/>
              <a:t>509-665-2100</a:t>
            </a:r>
          </a:p>
        </p:txBody>
      </p:sp>
    </p:spTree>
    <p:extLst>
      <p:ext uri="{BB962C8B-B14F-4D97-AF65-F5344CB8AC3E}">
        <p14:creationId xmlns:p14="http://schemas.microsoft.com/office/powerpoint/2010/main" val="127446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455</Words>
  <Application>Microsoft Macintosh PowerPoint</Application>
  <PresentationFormat>Custom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18</cp:revision>
  <dcterms:created xsi:type="dcterms:W3CDTF">2016-08-31T17:12:14Z</dcterms:created>
  <dcterms:modified xsi:type="dcterms:W3CDTF">2016-09-01T05:50:45Z</dcterms:modified>
</cp:coreProperties>
</file>