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9" d="100"/>
          <a:sy n="99" d="100"/>
        </p:scale>
        <p:origin x="-656" y="976"/>
      </p:cViewPr>
      <p:guideLst>
        <p:guide orient="horz" pos="3168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4"/>
            <a:ext cx="6606540" cy="21560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0" y="569976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56A8-DE2A-B649-8C0F-93301696A420}" type="datetimeFigureOut">
              <a:t>8/31/16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33B3F-D0E6-4C42-AA7F-D93F93C5126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13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56A8-DE2A-B649-8C0F-93301696A420}" type="datetimeFigureOut">
              <a:t>8/31/16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33B3F-D0E6-4C42-AA7F-D93F93C5126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00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90281" y="591397"/>
            <a:ext cx="1485662" cy="125869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598" y="591397"/>
            <a:ext cx="4330144" cy="125869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56A8-DE2A-B649-8C0F-93301696A420}" type="datetimeFigureOut">
              <a:t>8/31/16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33B3F-D0E6-4C42-AA7F-D93F93C5126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52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56A8-DE2A-B649-8C0F-93301696A420}" type="datetimeFigureOut">
              <a:t>8/31/16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33B3F-D0E6-4C42-AA7F-D93F93C5126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36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66" y="6463454"/>
            <a:ext cx="6606540" cy="199771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66" y="4263180"/>
            <a:ext cx="6606540" cy="220027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56A8-DE2A-B649-8C0F-93301696A420}" type="datetimeFigureOut">
              <a:t>8/31/16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33B3F-D0E6-4C42-AA7F-D93F93C5126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23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597" y="3441277"/>
            <a:ext cx="2907903" cy="973709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68040" y="3441277"/>
            <a:ext cx="2907904" cy="973709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56A8-DE2A-B649-8C0F-93301696A420}" type="datetimeFigureOut">
              <a:t>8/31/16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33B3F-D0E6-4C42-AA7F-D93F93C5126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23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251499"/>
            <a:ext cx="3434160" cy="9383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" y="3189817"/>
            <a:ext cx="3434160" cy="57952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8272" y="2251499"/>
            <a:ext cx="3435509" cy="9383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2" y="3189817"/>
            <a:ext cx="3435509" cy="57952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56A8-DE2A-B649-8C0F-93301696A420}" type="datetimeFigureOut">
              <a:t>8/31/16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33B3F-D0E6-4C42-AA7F-D93F93C5126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44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56A8-DE2A-B649-8C0F-93301696A420}" type="datetimeFigureOut">
              <a:t>8/31/16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33B3F-D0E6-4C42-AA7F-D93F93C5126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8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56A8-DE2A-B649-8C0F-93301696A420}" type="datetimeFigureOut">
              <a:t>8/31/16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33B3F-D0E6-4C42-AA7F-D93F93C5126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33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" y="400473"/>
            <a:ext cx="2557066" cy="17043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792" y="400474"/>
            <a:ext cx="4344988" cy="85845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0" y="2104814"/>
            <a:ext cx="2557066" cy="68802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56A8-DE2A-B649-8C0F-93301696A420}" type="datetimeFigureOut">
              <a:t>8/31/16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33B3F-D0E6-4C42-AA7F-D93F93C5126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76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5" y="7040880"/>
            <a:ext cx="4663440" cy="83121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3445" y="898737"/>
            <a:ext cx="4663440" cy="60350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445" y="7872096"/>
            <a:ext cx="4663440" cy="11804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56A8-DE2A-B649-8C0F-93301696A420}" type="datetimeFigureOut">
              <a:t>8/31/16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33B3F-D0E6-4C42-AA7F-D93F93C5126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75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346961"/>
            <a:ext cx="6995160" cy="6638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7"/>
            <a:ext cx="18135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256A8-DE2A-B649-8C0F-93301696A420}" type="datetimeFigureOut">
              <a:t>8/31/16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0" y="9322647"/>
            <a:ext cx="24612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7"/>
            <a:ext cx="18135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33B3F-D0E6-4C42-AA7F-D93F93C5126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27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rnlet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6858000" cy="9144000"/>
          </a:xfrm>
          <a:prstGeom prst="rect">
            <a:avLst/>
          </a:prstGeom>
        </p:spPr>
      </p:pic>
      <p:pic>
        <p:nvPicPr>
          <p:cNvPr id="3" name="Picture 2" descr="shoo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15" y="5203267"/>
            <a:ext cx="5747301" cy="3915855"/>
          </a:xfrm>
          <a:prstGeom prst="rect">
            <a:avLst/>
          </a:prstGeom>
        </p:spPr>
      </p:pic>
      <p:pic>
        <p:nvPicPr>
          <p:cNvPr id="6" name="Picture 5" descr="blm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87" y="7231786"/>
            <a:ext cx="1827490" cy="1598371"/>
          </a:xfrm>
          <a:prstGeom prst="rect">
            <a:avLst/>
          </a:prstGeom>
        </p:spPr>
      </p:pic>
      <p:pic>
        <p:nvPicPr>
          <p:cNvPr id="7" name="Picture 6" descr="bull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484" y="3025978"/>
            <a:ext cx="602935" cy="5694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8484" y="1852890"/>
            <a:ext cx="5336154" cy="9857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600" b="1">
                <a:cs typeface="Calibri"/>
              </a:rPr>
              <a:t>Tracer rounds, exploding targets and fireworks.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97726" y="3069626"/>
            <a:ext cx="4693606" cy="19300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100"/>
              </a:lnSpc>
              <a:spcBef>
                <a:spcPts val="1200"/>
              </a:spcBef>
            </a:pPr>
            <a:r>
              <a:rPr lang="en-US" sz="2000" b="1">
                <a:solidFill>
                  <a:srgbClr val="9A0101"/>
                </a:solidFill>
                <a:cs typeface="Calibri"/>
              </a:rPr>
              <a:t>Check with public land agencies for current fire restrictions. </a:t>
            </a:r>
          </a:p>
          <a:p>
            <a:pPr>
              <a:lnSpc>
                <a:spcPts val="2100"/>
              </a:lnSpc>
              <a:spcBef>
                <a:spcPts val="1200"/>
              </a:spcBef>
            </a:pPr>
            <a:r>
              <a:rPr lang="en-US" sz="2000" b="1">
                <a:solidFill>
                  <a:srgbClr val="9A0101"/>
                </a:solidFill>
                <a:cs typeface="Calibri"/>
              </a:rPr>
              <a:t>Know your target and what is beyond. Pick an area free of loose rocks and dry grass.</a:t>
            </a:r>
          </a:p>
          <a:p>
            <a:pPr>
              <a:lnSpc>
                <a:spcPts val="2100"/>
              </a:lnSpc>
              <a:spcBef>
                <a:spcPts val="1200"/>
              </a:spcBef>
            </a:pPr>
            <a:r>
              <a:rPr lang="en-US" sz="2000" b="1">
                <a:solidFill>
                  <a:srgbClr val="9A0101"/>
                </a:solidFill>
                <a:cs typeface="Calibri"/>
              </a:rPr>
              <a:t>Be prepared to put out a fire. Take a shovel, fire extinguisher and a bucket of water.</a:t>
            </a:r>
          </a:p>
        </p:txBody>
      </p:sp>
      <p:pic>
        <p:nvPicPr>
          <p:cNvPr id="11" name="Picture 10" descr="bull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484" y="3744057"/>
            <a:ext cx="602935" cy="569439"/>
          </a:xfrm>
          <a:prstGeom prst="rect">
            <a:avLst/>
          </a:prstGeom>
        </p:spPr>
      </p:pic>
      <p:pic>
        <p:nvPicPr>
          <p:cNvPr id="12" name="Picture 11" descr="bull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484" y="4425484"/>
            <a:ext cx="602935" cy="5694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06150" y="7911089"/>
            <a:ext cx="175138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200" b="1">
                <a:cs typeface="Calibri"/>
              </a:rPr>
              <a:t>Wenatchee Office</a:t>
            </a:r>
          </a:p>
          <a:p>
            <a:pPr>
              <a:lnSpc>
                <a:spcPts val="1400"/>
              </a:lnSpc>
            </a:pPr>
            <a:r>
              <a:rPr lang="en-US" sz="1200">
                <a:cs typeface="Calibri"/>
              </a:rPr>
              <a:t>915 N. Walla Walla</a:t>
            </a:r>
          </a:p>
          <a:p>
            <a:pPr>
              <a:lnSpc>
                <a:spcPts val="1400"/>
              </a:lnSpc>
            </a:pPr>
            <a:r>
              <a:rPr lang="en-US" sz="1200">
                <a:cs typeface="Calibri"/>
              </a:rPr>
              <a:t>Wenatchee, WA 98801</a:t>
            </a:r>
          </a:p>
          <a:p>
            <a:pPr>
              <a:lnSpc>
                <a:spcPts val="1400"/>
              </a:lnSpc>
            </a:pPr>
            <a:r>
              <a:rPr lang="en-US" sz="1200">
                <a:cs typeface="Calibri"/>
              </a:rPr>
              <a:t>509-665-2100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8516" y="8822134"/>
            <a:ext cx="4056561" cy="1568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700">
                <a:cs typeface="Calibri"/>
              </a:rPr>
              <a:t>Fire restriction order 43 C.F.R. 9212, on file at Spokane District Bureau of Land Management.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06150" y="6959803"/>
            <a:ext cx="139191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200" b="1">
                <a:cs typeface="Calibri"/>
              </a:rPr>
              <a:t>Spokane Office</a:t>
            </a:r>
          </a:p>
          <a:p>
            <a:pPr>
              <a:lnSpc>
                <a:spcPts val="1400"/>
              </a:lnSpc>
            </a:pPr>
            <a:r>
              <a:rPr lang="en-US" sz="1200">
                <a:cs typeface="Calibri"/>
              </a:rPr>
              <a:t>1103 N Fancher Road </a:t>
            </a:r>
          </a:p>
          <a:p>
            <a:pPr>
              <a:lnSpc>
                <a:spcPts val="1400"/>
              </a:lnSpc>
            </a:pPr>
            <a:r>
              <a:rPr lang="en-US" sz="1200">
                <a:cs typeface="Calibri"/>
              </a:rPr>
              <a:t>Spokane, WA 99212</a:t>
            </a:r>
          </a:p>
          <a:p>
            <a:pPr>
              <a:lnSpc>
                <a:spcPts val="1400"/>
              </a:lnSpc>
            </a:pPr>
            <a:r>
              <a:rPr lang="en-US" sz="1200">
                <a:cs typeface="Calibri"/>
              </a:rPr>
              <a:t>509-536-1200</a:t>
            </a:r>
          </a:p>
        </p:txBody>
      </p:sp>
      <p:pic>
        <p:nvPicPr>
          <p:cNvPr id="2" name="Picture 1" descr="prohibite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484" y="1212962"/>
            <a:ext cx="5336154" cy="51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84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106</Words>
  <Application>Microsoft Macintosh PowerPoint</Application>
  <PresentationFormat>Custom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US Forest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Gwen Hensley</dc:creator>
  <cp:lastModifiedBy>Gwen Hensley</cp:lastModifiedBy>
  <cp:revision>5</cp:revision>
  <dcterms:created xsi:type="dcterms:W3CDTF">2016-09-01T03:37:33Z</dcterms:created>
  <dcterms:modified xsi:type="dcterms:W3CDTF">2016-09-01T06:03:48Z</dcterms:modified>
</cp:coreProperties>
</file>