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880" y="-8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1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0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5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3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2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4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3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7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7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256A8-DE2A-B649-8C0F-93301696A420}" type="datetimeFigureOut"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33B3F-D0E6-4C42-AA7F-D93F93C512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2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rd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12" y="496196"/>
            <a:ext cx="6888480" cy="9235440"/>
          </a:xfrm>
          <a:prstGeom prst="rect">
            <a:avLst/>
          </a:prstGeom>
        </p:spPr>
      </p:pic>
      <p:pic>
        <p:nvPicPr>
          <p:cNvPr id="6" name="Picture 5" descr="blm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409" y="7317409"/>
            <a:ext cx="2349032" cy="20545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77015" y="6361498"/>
            <a:ext cx="1701502" cy="8241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b="1">
                <a:cs typeface="Calibri"/>
              </a:rPr>
              <a:t>Exploding</a:t>
            </a:r>
          </a:p>
          <a:p>
            <a:pPr algn="ctr">
              <a:lnSpc>
                <a:spcPts val="3200"/>
              </a:lnSpc>
            </a:pPr>
            <a:r>
              <a:rPr lang="en-US" sz="2800" b="1">
                <a:cs typeface="Calibri"/>
              </a:rPr>
              <a:t>Targets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7015" y="1865297"/>
            <a:ext cx="6011829" cy="14696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  <a:spcBef>
                <a:spcPts val="1200"/>
              </a:spcBef>
            </a:pPr>
            <a:r>
              <a:rPr lang="en-US">
                <a:cs typeface="Calibri"/>
              </a:rPr>
              <a:t>Wildfires caused by target shooting in dry grasses have steadily increased. You can help prevent these fires.</a:t>
            </a:r>
          </a:p>
          <a:p>
            <a:pPr marL="423863">
              <a:lnSpc>
                <a:spcPts val="1800"/>
              </a:lnSpc>
              <a:spcBef>
                <a:spcPts val="1200"/>
              </a:spcBef>
            </a:pPr>
            <a:r>
              <a:rPr lang="en-US">
                <a:cs typeface="Calibri"/>
              </a:rPr>
              <a:t>• Keep your target area free of dry vegetation.</a:t>
            </a:r>
          </a:p>
          <a:p>
            <a:pPr marL="423863">
              <a:lnSpc>
                <a:spcPts val="1800"/>
              </a:lnSpc>
              <a:spcBef>
                <a:spcPts val="600"/>
              </a:spcBef>
            </a:pPr>
            <a:r>
              <a:rPr lang="en-US">
                <a:cs typeface="Calibri"/>
              </a:rPr>
              <a:t>• Minimize the use of ammunition containing steel.</a:t>
            </a:r>
          </a:p>
          <a:p>
            <a:pPr marL="423863">
              <a:lnSpc>
                <a:spcPts val="1800"/>
              </a:lnSpc>
              <a:spcBef>
                <a:spcPts val="600"/>
              </a:spcBef>
            </a:pPr>
            <a:r>
              <a:rPr lang="en-US">
                <a:cs typeface="Calibri"/>
              </a:rPr>
              <a:t>• Avoid shooting under hot, dry and windy conditions.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70936" y="7371012"/>
            <a:ext cx="175138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>
                <a:cs typeface="Calibri"/>
              </a:rPr>
              <a:t>Wenatchee Office</a:t>
            </a:r>
          </a:p>
          <a:p>
            <a:pPr>
              <a:lnSpc>
                <a:spcPts val="1400"/>
              </a:lnSpc>
            </a:pPr>
            <a:r>
              <a:rPr lang="en-US" sz="1200">
                <a:cs typeface="Calibri"/>
              </a:rPr>
              <a:t>915 N. Walla Walla</a:t>
            </a:r>
          </a:p>
          <a:p>
            <a:pPr>
              <a:lnSpc>
                <a:spcPts val="1400"/>
              </a:lnSpc>
            </a:pPr>
            <a:r>
              <a:rPr lang="en-US" sz="1200">
                <a:cs typeface="Calibri"/>
              </a:rPr>
              <a:t>Wenatchee, WA 98801</a:t>
            </a:r>
          </a:p>
          <a:p>
            <a:pPr>
              <a:lnSpc>
                <a:spcPts val="1400"/>
              </a:lnSpc>
            </a:pPr>
            <a:r>
              <a:rPr lang="en-US" sz="1200">
                <a:cs typeface="Calibri"/>
              </a:rPr>
              <a:t>509-665-2100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69435" y="7380447"/>
            <a:ext cx="139191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>
                <a:cs typeface="Calibri"/>
              </a:rPr>
              <a:t>Spokane Office</a:t>
            </a:r>
          </a:p>
          <a:p>
            <a:pPr>
              <a:lnSpc>
                <a:spcPts val="1400"/>
              </a:lnSpc>
            </a:pPr>
            <a:r>
              <a:rPr lang="en-US" sz="1200">
                <a:cs typeface="Calibri"/>
              </a:rPr>
              <a:t>1103 N Fancher Road </a:t>
            </a:r>
          </a:p>
          <a:p>
            <a:pPr>
              <a:lnSpc>
                <a:spcPts val="1400"/>
              </a:lnSpc>
            </a:pPr>
            <a:r>
              <a:rPr lang="en-US" sz="1200">
                <a:cs typeface="Calibri"/>
              </a:rPr>
              <a:t>Spokane, WA 99212</a:t>
            </a:r>
          </a:p>
          <a:p>
            <a:pPr>
              <a:lnSpc>
                <a:spcPts val="1400"/>
              </a:lnSpc>
            </a:pPr>
            <a:r>
              <a:rPr lang="en-US" sz="1200">
                <a:cs typeface="Calibri"/>
              </a:rPr>
              <a:t>509-536-1200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9665" y="702983"/>
            <a:ext cx="6558575" cy="10857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8000"/>
              </a:lnSpc>
            </a:pPr>
            <a:r>
              <a:rPr lang="en-US" sz="9000">
                <a:solidFill>
                  <a:schemeClr val="bg1"/>
                </a:solidFill>
                <a:latin typeface="Impact"/>
                <a:cs typeface="Impact"/>
              </a:rPr>
              <a:t>FIRE DANGER!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0977" y="3349042"/>
            <a:ext cx="6417464" cy="102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8000"/>
              </a:lnSpc>
            </a:pPr>
            <a:r>
              <a:rPr lang="en-US" sz="6600" b="1">
                <a:solidFill>
                  <a:srgbClr val="990F23"/>
                </a:solidFill>
                <a:latin typeface="Arial Black"/>
                <a:cs typeface="Arial Black"/>
              </a:rPr>
              <a:t>PROHIBITED:</a:t>
            </a:r>
          </a:p>
        </p:txBody>
      </p:sp>
      <p:pic>
        <p:nvPicPr>
          <p:cNvPr id="5" name="Picture 4" descr="explod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15" y="4457926"/>
            <a:ext cx="1840992" cy="1840992"/>
          </a:xfrm>
          <a:prstGeom prst="rect">
            <a:avLst/>
          </a:prstGeom>
        </p:spPr>
      </p:pic>
      <p:pic>
        <p:nvPicPr>
          <p:cNvPr id="9" name="Picture 8" descr="firework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595" y="4457926"/>
            <a:ext cx="1840992" cy="184099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017907" y="6379476"/>
            <a:ext cx="1701502" cy="4137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b="1">
                <a:cs typeface="Calibri"/>
              </a:rPr>
              <a:t>Fireworks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12998" y="6379476"/>
            <a:ext cx="1701502" cy="8241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b="1">
                <a:cs typeface="Calibri"/>
              </a:rPr>
              <a:t>Tracer</a:t>
            </a:r>
          </a:p>
          <a:p>
            <a:pPr algn="ctr">
              <a:lnSpc>
                <a:spcPts val="3200"/>
              </a:lnSpc>
            </a:pPr>
            <a:r>
              <a:rPr lang="en-US" sz="2800" b="1">
                <a:cs typeface="Calibri"/>
              </a:rPr>
              <a:t>Rounds</a:t>
            </a:r>
          </a:p>
        </p:txBody>
      </p:sp>
      <p:pic>
        <p:nvPicPr>
          <p:cNvPr id="22" name="Picture 21" descr="tracer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793" y="4457926"/>
            <a:ext cx="1840992" cy="184099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9665" y="9548109"/>
            <a:ext cx="6771927" cy="164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en-US" sz="1000" b="1">
                <a:solidFill>
                  <a:schemeClr val="bg1"/>
                </a:solidFill>
                <a:cs typeface="Calibri"/>
              </a:rPr>
              <a:t>Fire restriction order 43 C.F.R. 9212, on file at Spokane District Bureau of Land Management.</a:t>
            </a:r>
          </a:p>
        </p:txBody>
      </p:sp>
    </p:spTree>
    <p:extLst>
      <p:ext uri="{BB962C8B-B14F-4D97-AF65-F5344CB8AC3E}">
        <p14:creationId xmlns:p14="http://schemas.microsoft.com/office/powerpoint/2010/main" val="118108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108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 Hensley</dc:creator>
  <cp:lastModifiedBy>Gwen Hensley</cp:lastModifiedBy>
  <cp:revision>8</cp:revision>
  <dcterms:created xsi:type="dcterms:W3CDTF">2016-09-01T03:37:33Z</dcterms:created>
  <dcterms:modified xsi:type="dcterms:W3CDTF">2016-09-01T06:30:31Z</dcterms:modified>
</cp:coreProperties>
</file>