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120" y="25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1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3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4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6400"/>
            <a:ext cx="6888480" cy="9235440"/>
          </a:xfrm>
          <a:prstGeom prst="rect">
            <a:avLst/>
          </a:prstGeom>
        </p:spPr>
      </p:pic>
      <p:pic>
        <p:nvPicPr>
          <p:cNvPr id="6" name="Picture 5" descr="bl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816" y="7855628"/>
            <a:ext cx="1700758" cy="14875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59098" y="2386358"/>
            <a:ext cx="2933458" cy="12751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900"/>
              </a:lnSpc>
            </a:pPr>
            <a:r>
              <a:rPr lang="en-US" sz="4800" b="1">
                <a:cs typeface="Calibri"/>
              </a:rPr>
              <a:t>Exploding</a:t>
            </a:r>
          </a:p>
          <a:p>
            <a:pPr>
              <a:lnSpc>
                <a:spcPts val="4900"/>
              </a:lnSpc>
            </a:pPr>
            <a:r>
              <a:rPr lang="en-US" sz="4800" b="1">
                <a:cs typeface="Calibri"/>
              </a:rPr>
              <a:t>Targets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5442" y="8510947"/>
            <a:ext cx="175138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Wenatchee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915 N. Walla Walla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Wenatchee, WA 98801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509-665-2100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3941" y="8520382"/>
            <a:ext cx="13919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Spokane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1103 N Fancher Road 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Spokane, WA 99212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509-536-1200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665" y="604340"/>
            <a:ext cx="6558575" cy="1085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9000">
                <a:solidFill>
                  <a:schemeClr val="bg1"/>
                </a:solidFill>
                <a:latin typeface="Impact"/>
                <a:cs typeface="Impact"/>
              </a:rPr>
              <a:t>PROHIBITED:</a:t>
            </a:r>
          </a:p>
        </p:txBody>
      </p:sp>
      <p:pic>
        <p:nvPicPr>
          <p:cNvPr id="5" name="Picture 4" descr="explod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81" y="1964641"/>
            <a:ext cx="2590800" cy="2590800"/>
          </a:xfrm>
          <a:prstGeom prst="rect">
            <a:avLst/>
          </a:prstGeom>
        </p:spPr>
      </p:pic>
      <p:pic>
        <p:nvPicPr>
          <p:cNvPr id="9" name="Picture 8" descr="firework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474" y="3796314"/>
            <a:ext cx="2590800" cy="2590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57161" y="4768335"/>
            <a:ext cx="2743201" cy="6467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900"/>
              </a:lnSpc>
            </a:pPr>
            <a:r>
              <a:rPr lang="en-US" sz="4800" b="1">
                <a:cs typeface="Calibri"/>
              </a:rPr>
              <a:t>Fireworks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59098" y="6487999"/>
            <a:ext cx="3599142" cy="12751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900"/>
              </a:lnSpc>
            </a:pPr>
            <a:r>
              <a:rPr lang="en-US" sz="4800" b="1">
                <a:cs typeface="Calibri"/>
              </a:rPr>
              <a:t>Tracer</a:t>
            </a:r>
          </a:p>
          <a:p>
            <a:pPr>
              <a:lnSpc>
                <a:spcPts val="4900"/>
              </a:lnSpc>
            </a:pPr>
            <a:r>
              <a:rPr lang="en-US" sz="4800" b="1">
                <a:cs typeface="Calibri"/>
              </a:rPr>
              <a:t>Rounds</a:t>
            </a:r>
          </a:p>
        </p:txBody>
      </p:sp>
      <p:pic>
        <p:nvPicPr>
          <p:cNvPr id="22" name="Picture 21" descr="trac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81" y="5540575"/>
            <a:ext cx="25908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9665" y="9443529"/>
            <a:ext cx="6771927" cy="164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000" b="1">
                <a:solidFill>
                  <a:schemeClr val="bg1"/>
                </a:solidFill>
                <a:cs typeface="Calibri"/>
              </a:rPr>
              <a:t>Fire restriction order 43 C.F.R. 9212, on file at Spokane District Bureau of Land Management.</a:t>
            </a:r>
          </a:p>
        </p:txBody>
      </p:sp>
    </p:spTree>
    <p:extLst>
      <p:ext uri="{BB962C8B-B14F-4D97-AF65-F5344CB8AC3E}">
        <p14:creationId xmlns:p14="http://schemas.microsoft.com/office/powerpoint/2010/main" val="118108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56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9</cp:revision>
  <dcterms:created xsi:type="dcterms:W3CDTF">2016-09-01T03:37:33Z</dcterms:created>
  <dcterms:modified xsi:type="dcterms:W3CDTF">2016-09-01T06:42:33Z</dcterms:modified>
</cp:coreProperties>
</file>