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F21"/>
    <a:srgbClr val="990F23"/>
    <a:srgbClr val="0E5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92" y="7360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1410548"/>
            <a:ext cx="2488407" cy="30064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1410548"/>
            <a:ext cx="7301071" cy="30064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8222194"/>
            <a:ext cx="4894738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8222194"/>
            <a:ext cx="4894739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1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3936-BBC5-C843-8BB2-06631E63CD79}" type="datetimeFigureOut">
              <a:t>9/2/16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731520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rc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0500"/>
            <a:ext cx="10052304" cy="10082784"/>
          </a:xfrm>
          <a:prstGeom prst="rect">
            <a:avLst/>
          </a:prstGeom>
        </p:spPr>
      </p:pic>
      <p:pic>
        <p:nvPicPr>
          <p:cNvPr id="3" name="Picture 2" descr="circlen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877" y="13912253"/>
            <a:ext cx="1091184" cy="1091184"/>
          </a:xfrm>
          <a:prstGeom prst="rect">
            <a:avLst/>
          </a:prstGeom>
        </p:spPr>
      </p:pic>
      <p:pic>
        <p:nvPicPr>
          <p:cNvPr id="19" name="Picture 18" descr="thank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090" y="12855902"/>
            <a:ext cx="2221992" cy="972312"/>
          </a:xfrm>
          <a:prstGeom prst="rect">
            <a:avLst/>
          </a:prstGeom>
        </p:spPr>
      </p:pic>
      <p:pic>
        <p:nvPicPr>
          <p:cNvPr id="23" name="Picture 22" descr="91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0" y="14038766"/>
            <a:ext cx="969264" cy="1036320"/>
          </a:xfrm>
          <a:prstGeom prst="rect">
            <a:avLst/>
          </a:prstGeom>
        </p:spPr>
      </p:pic>
      <p:pic>
        <p:nvPicPr>
          <p:cNvPr id="33" name="Picture 32" descr="targe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217" y="1469423"/>
            <a:ext cx="947928" cy="947928"/>
          </a:xfrm>
          <a:prstGeom prst="rect">
            <a:avLst/>
          </a:prstGeom>
        </p:spPr>
      </p:pic>
      <p:pic>
        <p:nvPicPr>
          <p:cNvPr id="39" name="Picture 38" descr="shove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402" y="1601948"/>
            <a:ext cx="371856" cy="883920"/>
          </a:xfrm>
          <a:prstGeom prst="rect">
            <a:avLst/>
          </a:prstGeom>
        </p:spPr>
      </p:pic>
      <p:pic>
        <p:nvPicPr>
          <p:cNvPr id="40" name="Picture 39" descr="bucke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10" y="1591704"/>
            <a:ext cx="850392" cy="880872"/>
          </a:xfrm>
          <a:prstGeom prst="rect">
            <a:avLst/>
          </a:prstGeom>
        </p:spPr>
      </p:pic>
      <p:pic>
        <p:nvPicPr>
          <p:cNvPr id="41" name="Picture 40" descr="sun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12" y="1365653"/>
            <a:ext cx="1167384" cy="1039368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405308" y="405340"/>
            <a:ext cx="2904709" cy="20942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18819" y="518675"/>
            <a:ext cx="289119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Check the weather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52896" y="1327206"/>
            <a:ext cx="1589569" cy="1077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Avoid shooting on hot, dry and windy days. Watch for fire danger ratings and red flag warnings.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84010" y="405340"/>
            <a:ext cx="2904709" cy="20942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621039" y="481685"/>
            <a:ext cx="286767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Be prepared to put out a fire.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39691" y="1307349"/>
            <a:ext cx="1339643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Have a bucket of water, a shovel </a:t>
            </a:r>
          </a:p>
          <a:p>
            <a:r>
              <a:rPr lang="en-US" sz="1400">
                <a:latin typeface="Arial"/>
                <a:cs typeface="Arial"/>
              </a:rPr>
              <a:t>and a fire extinguisher ready.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664352" y="405340"/>
            <a:ext cx="2904709" cy="20942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677863" y="518675"/>
            <a:ext cx="289119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Put targets on dirt or gravel.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823056" y="1452680"/>
            <a:ext cx="171116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Avoid shooting into dry grass and rocks that might cause sparks.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621039" y="13977689"/>
            <a:ext cx="2891198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latin typeface="Arial Black"/>
                <a:cs typeface="Arial Black"/>
              </a:rPr>
              <a:t>For your help</a:t>
            </a:r>
          </a:p>
          <a:p>
            <a:pPr algn="ctr"/>
            <a:r>
              <a:rPr lang="en-US" sz="2400">
                <a:latin typeface="Arial Black"/>
                <a:cs typeface="Arial Black"/>
              </a:rPr>
              <a:t>in preventing wildfires.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59500" y="12991426"/>
            <a:ext cx="2904709" cy="20942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73011" y="13104761"/>
            <a:ext cx="289119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Report fires</a:t>
            </a:r>
          </a:p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by calling 911.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652896" y="14141663"/>
            <a:ext cx="1589569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Report the fire’s location and what is in danger. Stay on the phone.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718544" y="12991426"/>
            <a:ext cx="2904709" cy="20942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732055" y="13104761"/>
            <a:ext cx="289119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Check for</a:t>
            </a:r>
          </a:p>
          <a:p>
            <a:pPr algn="ctr"/>
            <a:r>
              <a:rPr lang="en-US" sz="2400">
                <a:solidFill>
                  <a:srgbClr val="990F23"/>
                </a:solidFill>
                <a:latin typeface="Arial Black"/>
                <a:cs typeface="Arial Black"/>
              </a:rPr>
              <a:t>restrictions.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877248" y="13951739"/>
            <a:ext cx="1711161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latin typeface="Arial"/>
                <a:cs typeface="Arial"/>
              </a:rPr>
              <a:t>Exploding targets, tracer rounds and fireworks are prohibited on public lands.</a:t>
            </a:r>
          </a:p>
        </p:txBody>
      </p:sp>
    </p:spTree>
    <p:extLst>
      <p:ext uri="{BB962C8B-B14F-4D97-AF65-F5344CB8AC3E}">
        <p14:creationId xmlns:p14="http://schemas.microsoft.com/office/powerpoint/2010/main" val="126789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109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6</cp:revision>
  <dcterms:created xsi:type="dcterms:W3CDTF">2016-08-31T18:41:43Z</dcterms:created>
  <dcterms:modified xsi:type="dcterms:W3CDTF">2016-09-02T20:19:56Z</dcterms:modified>
</cp:coreProperties>
</file>