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0058400" cy="15544800"/>
  <p:notesSz cx="6858000" cy="9144000"/>
  <p:defaultTextStyle>
    <a:defPPr>
      <a:defRPr lang="en-US"/>
    </a:defPPr>
    <a:lvl1pPr marL="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1" d="100"/>
          <a:sy n="81" d="100"/>
        </p:scale>
        <p:origin x="-1048" y="-80"/>
      </p:cViewPr>
      <p:guideLst>
        <p:guide orient="horz" pos="4896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4828964"/>
            <a:ext cx="8549640" cy="33320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8808720"/>
            <a:ext cx="7040880" cy="39725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FC2B-271C-B440-B871-88D0B4ABA723}" type="datetimeFigureOut"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0E23F-5B2D-6C4D-9702-7DC448464FF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49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FC2B-271C-B440-B871-88D0B4ABA723}" type="datetimeFigureOut"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0E23F-5B2D-6C4D-9702-7DC448464FF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11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1410548"/>
            <a:ext cx="2488407" cy="300640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2" y="1410548"/>
            <a:ext cx="7301071" cy="300640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FC2B-271C-B440-B871-88D0B4ABA723}" type="datetimeFigureOut"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0E23F-5B2D-6C4D-9702-7DC448464FF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03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FC2B-271C-B440-B871-88D0B4ABA723}" type="datetimeFigureOut"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0E23F-5B2D-6C4D-9702-7DC448464FF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37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9988974"/>
            <a:ext cx="8549640" cy="308737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6588551"/>
            <a:ext cx="8549640" cy="3400424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152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304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45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60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76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91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206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52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FC2B-271C-B440-B871-88D0B4ABA723}" type="datetimeFigureOut"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0E23F-5B2D-6C4D-9702-7DC448464FF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53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8222194"/>
            <a:ext cx="4894738" cy="23252430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1" y="8222194"/>
            <a:ext cx="4894739" cy="23252430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FC2B-271C-B440-B871-88D0B4ABA723}" type="datetimeFigureOut">
              <a:t>9/1/16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0E23F-5B2D-6C4D-9702-7DC448464FF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01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22513"/>
            <a:ext cx="9052560" cy="259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3479590"/>
            <a:ext cx="4444207" cy="145012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4929717"/>
            <a:ext cx="4444207" cy="895625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3479590"/>
            <a:ext cx="4445953" cy="145012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4929717"/>
            <a:ext cx="4445953" cy="895625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FC2B-271C-B440-B871-88D0B4ABA723}" type="datetimeFigureOut">
              <a:t>9/1/16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0E23F-5B2D-6C4D-9702-7DC448464FF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60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FC2B-271C-B440-B871-88D0B4ABA723}" type="datetimeFigureOut">
              <a:t>9/1/16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0E23F-5B2D-6C4D-9702-7DC448464FF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25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FC2B-271C-B440-B871-88D0B4ABA723}" type="datetimeFigureOut">
              <a:t>9/1/16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0E23F-5B2D-6C4D-9702-7DC448464FF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46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618913"/>
            <a:ext cx="3309144" cy="263398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618915"/>
            <a:ext cx="5622925" cy="13267056"/>
          </a:xfrm>
        </p:spPr>
        <p:txBody>
          <a:bodyPr/>
          <a:lstStyle>
            <a:lvl1pPr>
              <a:defRPr sz="5100"/>
            </a:lvl1pPr>
            <a:lvl2pPr>
              <a:defRPr sz="45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3252895"/>
            <a:ext cx="3309144" cy="10633076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FC2B-271C-B440-B871-88D0B4ABA723}" type="datetimeFigureOut">
              <a:t>9/1/16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0E23F-5B2D-6C4D-9702-7DC448464FF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05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10881360"/>
            <a:ext cx="6035040" cy="1284606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388957"/>
            <a:ext cx="6035040" cy="9326880"/>
          </a:xfrm>
        </p:spPr>
        <p:txBody>
          <a:bodyPr/>
          <a:lstStyle>
            <a:lvl1pPr marL="0" indent="0">
              <a:buNone/>
              <a:defRPr sz="5100"/>
            </a:lvl1pPr>
            <a:lvl2pPr marL="731520" indent="0">
              <a:buNone/>
              <a:defRPr sz="4500"/>
            </a:lvl2pPr>
            <a:lvl3pPr marL="1463040" indent="0">
              <a:buNone/>
              <a:defRPr sz="3800"/>
            </a:lvl3pPr>
            <a:lvl4pPr marL="2194560" indent="0">
              <a:buNone/>
              <a:defRPr sz="3200"/>
            </a:lvl4pPr>
            <a:lvl5pPr marL="2926080" indent="0">
              <a:buNone/>
              <a:defRPr sz="3200"/>
            </a:lvl5pPr>
            <a:lvl6pPr marL="3657600" indent="0">
              <a:buNone/>
              <a:defRPr sz="3200"/>
            </a:lvl6pPr>
            <a:lvl7pPr marL="4389120" indent="0">
              <a:buNone/>
              <a:defRPr sz="3200"/>
            </a:lvl7pPr>
            <a:lvl8pPr marL="5120640" indent="0">
              <a:buNone/>
              <a:defRPr sz="3200"/>
            </a:lvl8pPr>
            <a:lvl9pPr marL="5852160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12165966"/>
            <a:ext cx="6035040" cy="1824354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FC2B-271C-B440-B871-88D0B4ABA723}" type="datetimeFigureOut">
              <a:t>9/1/16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0E23F-5B2D-6C4D-9702-7DC448464FF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6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622513"/>
            <a:ext cx="9052560" cy="2590800"/>
          </a:xfrm>
          <a:prstGeom prst="rect">
            <a:avLst/>
          </a:prstGeom>
        </p:spPr>
        <p:txBody>
          <a:bodyPr vert="horz" lIns="146304" tIns="73152" rIns="146304" bIns="7315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3627121"/>
            <a:ext cx="9052560" cy="10258849"/>
          </a:xfrm>
          <a:prstGeom prst="rect">
            <a:avLst/>
          </a:prstGeom>
        </p:spPr>
        <p:txBody>
          <a:bodyPr vert="horz" lIns="146304" tIns="73152" rIns="146304" bIns="7315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14407728"/>
            <a:ext cx="2346960" cy="8276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2FC2B-271C-B440-B871-88D0B4ABA723}" type="datetimeFigureOut"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14407728"/>
            <a:ext cx="3185160" cy="8276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14407728"/>
            <a:ext cx="2346960" cy="8276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0E23F-5B2D-6C4D-9702-7DC448464FF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65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31520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731520" rtl="0" eaLnBrk="1" latinLnBrk="0" hangingPunct="1">
        <a:spcBef>
          <a:spcPct val="20000"/>
        </a:spcBef>
        <a:buFont typeface="Arial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8720" indent="-457200" algn="l" defTabSz="731520" rtl="0" eaLnBrk="1" latinLnBrk="0" hangingPunct="1">
        <a:spcBef>
          <a:spcPct val="20000"/>
        </a:spcBef>
        <a:buFont typeface="Arial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365760" algn="l" defTabSz="731520" rtl="0" eaLnBrk="1" latinLnBrk="0" hangingPunct="1">
        <a:spcBef>
          <a:spcPct val="20000"/>
        </a:spcBef>
        <a:buFont typeface="Arial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20" indent="-365760" algn="l" defTabSz="73152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731520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eybarn11x17D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9601200" cy="15087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63568" y="4837288"/>
            <a:ext cx="3490995" cy="3500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>
                <a:solidFill>
                  <a:srgbClr val="9A0101"/>
                </a:solidFill>
              </a:rPr>
              <a:t>Report fires by calling 911.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81327" y="5611596"/>
            <a:ext cx="1674451" cy="10785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800"/>
              <a:t>Report location, what is in danger, and stay on the phone.</a:t>
            </a:r>
          </a:p>
        </p:txBody>
      </p:sp>
      <p:pic>
        <p:nvPicPr>
          <p:cNvPr id="14" name="Picture 13" descr="avoid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720" y="983612"/>
            <a:ext cx="7636652" cy="1675773"/>
          </a:xfrm>
          <a:prstGeom prst="rect">
            <a:avLst/>
          </a:prstGeom>
        </p:spPr>
      </p:pic>
      <p:pic>
        <p:nvPicPr>
          <p:cNvPr id="15" name="Picture 14" descr="bl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02" y="13058905"/>
            <a:ext cx="1408176" cy="1231392"/>
          </a:xfrm>
          <a:prstGeom prst="rect">
            <a:avLst/>
          </a:prstGeom>
        </p:spPr>
      </p:pic>
      <p:pic>
        <p:nvPicPr>
          <p:cNvPr id="16" name="Picture 15" descr="explodin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06" y="8017682"/>
            <a:ext cx="2389632" cy="2389632"/>
          </a:xfrm>
          <a:prstGeom prst="rect">
            <a:avLst/>
          </a:prstGeom>
        </p:spPr>
      </p:pic>
      <p:pic>
        <p:nvPicPr>
          <p:cNvPr id="17" name="Picture 16" descr="firework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244" y="8017682"/>
            <a:ext cx="2389632" cy="2389632"/>
          </a:xfrm>
          <a:prstGeom prst="rect">
            <a:avLst/>
          </a:prstGeom>
        </p:spPr>
      </p:pic>
      <p:pic>
        <p:nvPicPr>
          <p:cNvPr id="18" name="Picture 17" descr="trac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784" y="8017682"/>
            <a:ext cx="2389632" cy="2389632"/>
          </a:xfrm>
          <a:prstGeom prst="rect">
            <a:avLst/>
          </a:prstGeom>
        </p:spPr>
      </p:pic>
      <p:pic>
        <p:nvPicPr>
          <p:cNvPr id="19" name="Picture 18" descr="sun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235" y="3193525"/>
            <a:ext cx="1597152" cy="1420368"/>
          </a:xfrm>
          <a:prstGeom prst="rect">
            <a:avLst/>
          </a:prstGeom>
        </p:spPr>
      </p:pic>
      <p:pic>
        <p:nvPicPr>
          <p:cNvPr id="20" name="Picture 19" descr="shovelbucket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656" y="3230101"/>
            <a:ext cx="1908048" cy="1383792"/>
          </a:xfrm>
          <a:prstGeom prst="rect">
            <a:avLst/>
          </a:prstGeom>
        </p:spPr>
      </p:pic>
      <p:pic>
        <p:nvPicPr>
          <p:cNvPr id="21" name="Picture 20" descr="target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649" y="5388073"/>
            <a:ext cx="1429289" cy="1429289"/>
          </a:xfrm>
          <a:prstGeom prst="rect">
            <a:avLst/>
          </a:prstGeom>
        </p:spPr>
      </p:pic>
      <p:pic>
        <p:nvPicPr>
          <p:cNvPr id="22" name="Picture 21" descr="911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06" y="5268978"/>
            <a:ext cx="1658112" cy="15483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3568" y="2743200"/>
            <a:ext cx="3227180" cy="3500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>
                <a:solidFill>
                  <a:srgbClr val="9A0101"/>
                </a:solidFill>
              </a:rPr>
              <a:t>Check the weather.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37842" y="3434975"/>
            <a:ext cx="1443868" cy="8091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800"/>
              <a:t>Avoid shooting on hot, dry and windy days.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81800" y="2743200"/>
            <a:ext cx="3749932" cy="3500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>
                <a:solidFill>
                  <a:srgbClr val="9A0101"/>
                </a:solidFill>
              </a:rPr>
              <a:t>Be prepared to put out a fire.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95236" y="3266088"/>
            <a:ext cx="1728142" cy="1347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800"/>
              <a:t>Have a bucket of water, a shovel and a fire extinguisher ready.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08312" y="4837288"/>
            <a:ext cx="3723419" cy="3500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>
                <a:solidFill>
                  <a:srgbClr val="9A0101"/>
                </a:solidFill>
              </a:rPr>
              <a:t>Put targets on dirt or gravel.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89444" y="5627956"/>
            <a:ext cx="2028927" cy="10785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800"/>
              <a:t>Avoid shooting into dry grass and rocks that might cause sparks.</a:t>
            </a:r>
          </a:p>
        </p:txBody>
      </p:sp>
      <p:pic>
        <p:nvPicPr>
          <p:cNvPr id="23" name="Picture 22" descr="restrictions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54" y="6949356"/>
            <a:ext cx="7735824" cy="118872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702492" y="13258800"/>
            <a:ext cx="1827432" cy="8224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400" b="1"/>
              <a:t>Spokane Office</a:t>
            </a:r>
          </a:p>
          <a:p>
            <a:pPr>
              <a:lnSpc>
                <a:spcPts val="1600"/>
              </a:lnSpc>
            </a:pPr>
            <a:r>
              <a:rPr lang="en-US" sz="1400"/>
              <a:t>1103 N. Fancher Rd. </a:t>
            </a:r>
          </a:p>
          <a:p>
            <a:pPr>
              <a:lnSpc>
                <a:spcPts val="1600"/>
              </a:lnSpc>
            </a:pPr>
            <a:r>
              <a:rPr lang="en-US" sz="1400"/>
              <a:t>Spokane, WA 99212</a:t>
            </a:r>
          </a:p>
          <a:p>
            <a:pPr>
              <a:lnSpc>
                <a:spcPts val="1600"/>
              </a:lnSpc>
            </a:pPr>
            <a:r>
              <a:rPr lang="en-US" sz="1400"/>
              <a:t>509-536-1200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977158" y="14500852"/>
            <a:ext cx="6195708" cy="1432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sz="1000"/>
              <a:t>Restrictions pursuant to 43 C.F.R. 9212, on file at the Spokane District Bureau of Land Management.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29924" y="11898412"/>
            <a:ext cx="3253684" cy="777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en-US" sz="2800" b="1">
                <a:solidFill>
                  <a:srgbClr val="9A0101"/>
                </a:solidFill>
              </a:rPr>
              <a:t>For your help in preventing wildfires.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74911" y="10514336"/>
            <a:ext cx="1971198" cy="7301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 b="1"/>
              <a:t>Exploding</a:t>
            </a:r>
          </a:p>
          <a:p>
            <a:pPr algn="ctr">
              <a:lnSpc>
                <a:spcPts val="2800"/>
              </a:lnSpc>
            </a:pPr>
            <a:r>
              <a:rPr lang="en-US" sz="2800" b="1"/>
              <a:t>Targets</a:t>
            </a:r>
            <a:endParaRPr lang="en-US" sz="2800"/>
          </a:p>
        </p:txBody>
      </p:sp>
      <p:sp>
        <p:nvSpPr>
          <p:cNvPr id="29" name="TextBox 28"/>
          <p:cNvSpPr txBox="1"/>
          <p:nvPr/>
        </p:nvSpPr>
        <p:spPr>
          <a:xfrm>
            <a:off x="3937623" y="10490148"/>
            <a:ext cx="2192177" cy="7301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 b="1"/>
              <a:t>Tracer</a:t>
            </a:r>
          </a:p>
          <a:p>
            <a:pPr algn="ctr">
              <a:lnSpc>
                <a:spcPts val="2800"/>
              </a:lnSpc>
            </a:pPr>
            <a:r>
              <a:rPr lang="en-US" sz="2800" b="1"/>
              <a:t>Rounds</a:t>
            </a:r>
            <a:endParaRPr lang="en-US" sz="2800"/>
          </a:p>
        </p:txBody>
      </p:sp>
      <p:sp>
        <p:nvSpPr>
          <p:cNvPr id="30" name="TextBox 29"/>
          <p:cNvSpPr txBox="1"/>
          <p:nvPr/>
        </p:nvSpPr>
        <p:spPr>
          <a:xfrm>
            <a:off x="6654577" y="10592835"/>
            <a:ext cx="1874966" cy="3710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 b="1"/>
              <a:t>Fireworks</a:t>
            </a:r>
            <a:endParaRPr lang="en-US" sz="2800"/>
          </a:p>
        </p:txBody>
      </p:sp>
      <p:sp>
        <p:nvSpPr>
          <p:cNvPr id="31" name="TextBox 30"/>
          <p:cNvSpPr txBox="1"/>
          <p:nvPr/>
        </p:nvSpPr>
        <p:spPr>
          <a:xfrm>
            <a:off x="5611316" y="13285314"/>
            <a:ext cx="1903886" cy="8224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400" b="1">
                <a:cs typeface="Calibri"/>
              </a:rPr>
              <a:t>Wenatchee Office</a:t>
            </a:r>
          </a:p>
          <a:p>
            <a:pPr>
              <a:lnSpc>
                <a:spcPts val="1600"/>
              </a:lnSpc>
            </a:pPr>
            <a:r>
              <a:rPr lang="en-US" sz="1400">
                <a:cs typeface="Calibri"/>
              </a:rPr>
              <a:t>915 N. Walla Walla</a:t>
            </a:r>
          </a:p>
          <a:p>
            <a:pPr>
              <a:lnSpc>
                <a:spcPts val="1600"/>
              </a:lnSpc>
            </a:pPr>
            <a:r>
              <a:rPr lang="en-US" sz="1400">
                <a:cs typeface="Calibri"/>
              </a:rPr>
              <a:t>Wenatchee, WA 98801</a:t>
            </a:r>
          </a:p>
          <a:p>
            <a:pPr>
              <a:lnSpc>
                <a:spcPts val="1600"/>
              </a:lnSpc>
            </a:pPr>
            <a:r>
              <a:rPr lang="en-US" sz="1400">
                <a:cs typeface="Calibri"/>
              </a:rPr>
              <a:t>509-665-2100</a:t>
            </a:r>
          </a:p>
        </p:txBody>
      </p:sp>
      <p:pic>
        <p:nvPicPr>
          <p:cNvPr id="34" name="Picture 33" descr="thanks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385" y="11244450"/>
            <a:ext cx="3773490" cy="1650902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>
            <a:off x="4967459" y="2743200"/>
            <a:ext cx="0" cy="415037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095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139</Words>
  <Application>Microsoft Macintosh PowerPoint</Application>
  <PresentationFormat>Custom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US Forest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Gwen Hensley</dc:creator>
  <cp:lastModifiedBy>Gwen Hensley</cp:lastModifiedBy>
  <cp:revision>4</cp:revision>
  <dcterms:created xsi:type="dcterms:W3CDTF">2016-09-01T15:48:36Z</dcterms:created>
  <dcterms:modified xsi:type="dcterms:W3CDTF">2016-09-01T16:22:06Z</dcterms:modified>
</cp:coreProperties>
</file>