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058400" cy="15544800"/>
  <p:notesSz cx="6858000" cy="9144000"/>
  <p:defaultTextStyle>
    <a:defPPr>
      <a:defRPr lang="en-US"/>
    </a:defPPr>
    <a:lvl1pPr marL="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73152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0F21"/>
    <a:srgbClr val="990F23"/>
    <a:srgbClr val="0E5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8" d="100"/>
          <a:sy n="108" d="100"/>
        </p:scale>
        <p:origin x="-192" y="-80"/>
      </p:cViewPr>
      <p:guideLst>
        <p:guide orient="horz" pos="4896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4828964"/>
            <a:ext cx="8549640" cy="33320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8808720"/>
            <a:ext cx="7040880" cy="3972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6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1410548"/>
            <a:ext cx="2488407" cy="300640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1410548"/>
            <a:ext cx="7301071" cy="300640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1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0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9988974"/>
            <a:ext cx="8549640" cy="308737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6588551"/>
            <a:ext cx="8549640" cy="3400424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5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8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8222194"/>
            <a:ext cx="4894738" cy="2325243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8222194"/>
            <a:ext cx="4894739" cy="2325243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2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22513"/>
            <a:ext cx="9052560" cy="259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3479590"/>
            <a:ext cx="4444207" cy="145012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4929717"/>
            <a:ext cx="4444207" cy="8956253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3479590"/>
            <a:ext cx="4445953" cy="145012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4929717"/>
            <a:ext cx="4445953" cy="8956253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1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2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0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618913"/>
            <a:ext cx="3309144" cy="263398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618915"/>
            <a:ext cx="5622925" cy="13267056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3252895"/>
            <a:ext cx="3309144" cy="10633076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6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10881360"/>
            <a:ext cx="6035040" cy="1284606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388957"/>
            <a:ext cx="6035040" cy="9326880"/>
          </a:xfrm>
        </p:spPr>
        <p:txBody>
          <a:bodyPr/>
          <a:lstStyle>
            <a:lvl1pPr marL="0" indent="0">
              <a:buNone/>
              <a:defRPr sz="5100"/>
            </a:lvl1pPr>
            <a:lvl2pPr marL="731520" indent="0">
              <a:buNone/>
              <a:defRPr sz="4500"/>
            </a:lvl2pPr>
            <a:lvl3pPr marL="1463040" indent="0">
              <a:buNone/>
              <a:defRPr sz="380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12165966"/>
            <a:ext cx="6035040" cy="1824354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3936-BBC5-C843-8BB2-06631E63CD79}" type="datetimeFigureOut">
              <a:t>9/2/16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1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622513"/>
            <a:ext cx="9052560" cy="2590800"/>
          </a:xfrm>
          <a:prstGeom prst="rect">
            <a:avLst/>
          </a:prstGeom>
        </p:spPr>
        <p:txBody>
          <a:bodyPr vert="horz" lIns="146304" tIns="73152" rIns="146304" bIns="7315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3627121"/>
            <a:ext cx="9052560" cy="10258849"/>
          </a:xfrm>
          <a:prstGeom prst="rect">
            <a:avLst/>
          </a:prstGeom>
        </p:spPr>
        <p:txBody>
          <a:bodyPr vert="horz" lIns="146304" tIns="73152" rIns="146304" bIns="7315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14407728"/>
            <a:ext cx="2346960" cy="8276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53936-BBC5-C843-8BB2-06631E63CD79}" type="datetimeFigureOut">
              <a:t>9/2/16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14407728"/>
            <a:ext cx="3185160" cy="8276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14407728"/>
            <a:ext cx="2346960" cy="8276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34204-3BB6-114D-BF7A-18A16E5749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2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520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731520" rtl="0" eaLnBrk="1" latinLnBrk="0" hangingPunct="1">
        <a:spcBef>
          <a:spcPct val="20000"/>
        </a:spcBef>
        <a:buFont typeface="Arial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720" indent="-457200" algn="l" defTabSz="731520" rtl="0" eaLnBrk="1" latinLnBrk="0" hangingPunct="1">
        <a:spcBef>
          <a:spcPct val="20000"/>
        </a:spcBef>
        <a:buFont typeface="Arial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731520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731520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731520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7315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ircle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877" y="13912253"/>
            <a:ext cx="1091184" cy="1091184"/>
          </a:xfrm>
          <a:prstGeom prst="rect">
            <a:avLst/>
          </a:prstGeom>
        </p:spPr>
      </p:pic>
      <p:pic>
        <p:nvPicPr>
          <p:cNvPr id="19" name="Picture 18" descr="thank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090" y="12979427"/>
            <a:ext cx="2221992" cy="972312"/>
          </a:xfrm>
          <a:prstGeom prst="rect">
            <a:avLst/>
          </a:prstGeom>
        </p:spPr>
      </p:pic>
      <p:pic>
        <p:nvPicPr>
          <p:cNvPr id="23" name="Picture 22" descr="91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00" y="14038766"/>
            <a:ext cx="969264" cy="1036320"/>
          </a:xfrm>
          <a:prstGeom prst="rect">
            <a:avLst/>
          </a:prstGeom>
        </p:spPr>
      </p:pic>
      <p:pic>
        <p:nvPicPr>
          <p:cNvPr id="33" name="Picture 32" descr="targe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316" y="1456039"/>
            <a:ext cx="947928" cy="947928"/>
          </a:xfrm>
          <a:prstGeom prst="rect">
            <a:avLst/>
          </a:prstGeom>
        </p:spPr>
      </p:pic>
      <p:pic>
        <p:nvPicPr>
          <p:cNvPr id="39" name="Picture 38" descr="shove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4402" y="1601948"/>
            <a:ext cx="371856" cy="883920"/>
          </a:xfrm>
          <a:prstGeom prst="rect">
            <a:avLst/>
          </a:prstGeom>
        </p:spPr>
      </p:pic>
      <p:pic>
        <p:nvPicPr>
          <p:cNvPr id="40" name="Picture 39" descr="bucket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010" y="1591704"/>
            <a:ext cx="850392" cy="880872"/>
          </a:xfrm>
          <a:prstGeom prst="rect">
            <a:avLst/>
          </a:prstGeom>
        </p:spPr>
      </p:pic>
      <p:pic>
        <p:nvPicPr>
          <p:cNvPr id="41" name="Picture 40" descr="sun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12" y="1365653"/>
            <a:ext cx="1167384" cy="1039368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405308" y="405340"/>
            <a:ext cx="3043286" cy="20942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18818" y="518675"/>
            <a:ext cx="302977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>
                <a:solidFill>
                  <a:srgbClr val="990F23"/>
                </a:solidFill>
                <a:latin typeface="Arial Black"/>
                <a:cs typeface="Arial Black"/>
              </a:rPr>
              <a:t>Check the weather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707636" y="1327208"/>
            <a:ext cx="1589569" cy="10778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Avoid shooting on hot, dry and windy days. Watch for fire danger ratings and red flag warnings.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584010" y="405340"/>
            <a:ext cx="3093853" cy="20942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621039" y="516965"/>
            <a:ext cx="305682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>
                <a:solidFill>
                  <a:srgbClr val="990F23"/>
                </a:solidFill>
                <a:latin typeface="Arial Black"/>
                <a:cs typeface="Arial Black"/>
              </a:rPr>
              <a:t>Be prepared to put out a fire.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939691" y="1452680"/>
            <a:ext cx="1572546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Have a bucket of water, a shovel </a:t>
            </a:r>
          </a:p>
          <a:p>
            <a:r>
              <a:rPr lang="en-US" sz="1400">
                <a:latin typeface="Arial"/>
                <a:cs typeface="Arial"/>
              </a:rPr>
              <a:t>and a fire extinguisher ready.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823056" y="405340"/>
            <a:ext cx="2851296" cy="20942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6823055" y="518675"/>
            <a:ext cx="285129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>
                <a:solidFill>
                  <a:srgbClr val="990F23"/>
                </a:solidFill>
                <a:latin typeface="Arial Black"/>
                <a:cs typeface="Arial Black"/>
              </a:rPr>
              <a:t>Put targets on dirt or gravel.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954432" y="1491319"/>
            <a:ext cx="1711161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Avoid shooting into dry grass and rocks that might cause sparks.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621039" y="14038766"/>
            <a:ext cx="2891198" cy="1107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>
                <a:latin typeface="Arial Black"/>
                <a:cs typeface="Arial Black"/>
              </a:rPr>
              <a:t>For your help</a:t>
            </a:r>
          </a:p>
          <a:p>
            <a:pPr algn="ctr"/>
            <a:r>
              <a:rPr lang="en-US" sz="2400">
                <a:latin typeface="Arial Black"/>
                <a:cs typeface="Arial Black"/>
              </a:rPr>
              <a:t>in preventing wildfires.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59500" y="13104760"/>
            <a:ext cx="2904709" cy="19809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73011" y="13104761"/>
            <a:ext cx="2891198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>
                <a:solidFill>
                  <a:srgbClr val="990F23"/>
                </a:solidFill>
                <a:latin typeface="Arial Black"/>
                <a:cs typeface="Arial Black"/>
              </a:rPr>
              <a:t>Report fires</a:t>
            </a:r>
          </a:p>
          <a:p>
            <a:pPr algn="ctr"/>
            <a:r>
              <a:rPr lang="en-US" sz="2400">
                <a:solidFill>
                  <a:srgbClr val="990F23"/>
                </a:solidFill>
                <a:latin typeface="Arial Black"/>
                <a:cs typeface="Arial Black"/>
              </a:rPr>
              <a:t>by calling 911.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652896" y="14141663"/>
            <a:ext cx="1589569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Report the fire’s location and what is in danger. Stay on the phone.</a:t>
            </a:r>
          </a:p>
        </p:txBody>
      </p:sp>
      <p:sp>
        <p:nvSpPr>
          <p:cNvPr id="71" name="Rectangle 70"/>
          <p:cNvSpPr/>
          <p:nvPr/>
        </p:nvSpPr>
        <p:spPr>
          <a:xfrm>
            <a:off x="6718544" y="13104760"/>
            <a:ext cx="2904709" cy="198092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732055" y="13104761"/>
            <a:ext cx="2891198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>
                <a:solidFill>
                  <a:srgbClr val="990F23"/>
                </a:solidFill>
                <a:latin typeface="Arial Black"/>
                <a:cs typeface="Arial Black"/>
              </a:rPr>
              <a:t>Check for</a:t>
            </a:r>
          </a:p>
          <a:p>
            <a:pPr algn="ctr"/>
            <a:r>
              <a:rPr lang="en-US" sz="2400">
                <a:solidFill>
                  <a:srgbClr val="990F23"/>
                </a:solidFill>
                <a:latin typeface="Arial Black"/>
                <a:cs typeface="Arial Black"/>
              </a:rPr>
              <a:t>restrictions.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877248" y="13951739"/>
            <a:ext cx="1711161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Exploding targets, tracer rounds and fireworks are prohibited on public lands.</a:t>
            </a:r>
          </a:p>
        </p:txBody>
      </p:sp>
      <p:pic>
        <p:nvPicPr>
          <p:cNvPr id="74" name="Picture 73" descr="4squar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124200"/>
            <a:ext cx="9293352" cy="9284208"/>
          </a:xfrm>
          <a:prstGeom prst="rect">
            <a:avLst/>
          </a:prstGeom>
        </p:spPr>
      </p:pic>
      <p:sp>
        <p:nvSpPr>
          <p:cNvPr id="75" name="TextBox 74"/>
          <p:cNvSpPr txBox="1"/>
          <p:nvPr/>
        </p:nvSpPr>
        <p:spPr>
          <a:xfrm>
            <a:off x="381000" y="2455600"/>
            <a:ext cx="9293352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40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PREVENT WILDFIRES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27547" y="12368853"/>
            <a:ext cx="9293352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400">
                <a:solidFill>
                  <a:schemeClr val="bg1">
                    <a:lumMod val="50000"/>
                  </a:schemeClr>
                </a:solidFill>
                <a:latin typeface="Arial Black"/>
                <a:cs typeface="Arial Black"/>
              </a:rPr>
              <a:t>WHILE TARGET SHOOTING</a:t>
            </a:r>
          </a:p>
        </p:txBody>
      </p:sp>
    </p:spTree>
    <p:extLst>
      <p:ext uri="{BB962C8B-B14F-4D97-AF65-F5344CB8AC3E}">
        <p14:creationId xmlns:p14="http://schemas.microsoft.com/office/powerpoint/2010/main" val="1267895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114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Forest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Gwen Hensley</dc:creator>
  <cp:lastModifiedBy>Gwen Hensley</cp:lastModifiedBy>
  <cp:revision>7</cp:revision>
  <dcterms:created xsi:type="dcterms:W3CDTF">2016-08-31T18:41:43Z</dcterms:created>
  <dcterms:modified xsi:type="dcterms:W3CDTF">2016-09-02T20:24:08Z</dcterms:modified>
</cp:coreProperties>
</file>