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058400" cy="7772400"/>
  <p:notesSz cx="6858000" cy="9144000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8" d="100"/>
          <a:sy n="108" d="100"/>
        </p:scale>
        <p:origin x="-192" y="-80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681-B2AA-A149-AEBF-43744C094EDA}" type="datetimeFigureOut">
              <a:t>9/1/16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78F3-3DD6-FC41-956A-489264E9221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669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681-B2AA-A149-AEBF-43744C094EDA}" type="datetimeFigureOut">
              <a:t>9/1/16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78F3-3DD6-FC41-956A-489264E9221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31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2272" y="352637"/>
            <a:ext cx="2488407" cy="75169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562" y="352637"/>
            <a:ext cx="7301071" cy="751691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681-B2AA-A149-AEBF-43744C094EDA}" type="datetimeFigureOut">
              <a:t>9/1/16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78F3-3DD6-FC41-956A-489264E9221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94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681-B2AA-A149-AEBF-43744C094EDA}" type="datetimeFigureOut">
              <a:t>9/1/16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78F3-3DD6-FC41-956A-489264E9221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7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681-B2AA-A149-AEBF-43744C094EDA}" type="datetimeFigureOut">
              <a:t>9/1/16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78F3-3DD6-FC41-956A-489264E9221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740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62" y="2054648"/>
            <a:ext cx="4894738" cy="581490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5941" y="2054648"/>
            <a:ext cx="4894739" cy="581490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681-B2AA-A149-AEBF-43744C094EDA}" type="datetimeFigureOut">
              <a:t>9/1/16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78F3-3DD6-FC41-956A-489264E9221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73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681-B2AA-A149-AEBF-43744C094EDA}" type="datetimeFigureOut">
              <a:t>9/1/16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78F3-3DD6-FC41-956A-489264E9221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21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681-B2AA-A149-AEBF-43744C094EDA}" type="datetimeFigureOut">
              <a:t>9/1/16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78F3-3DD6-FC41-956A-489264E9221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429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681-B2AA-A149-AEBF-43744C094EDA}" type="datetimeFigureOut">
              <a:t>9/1/16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78F3-3DD6-FC41-956A-489264E9221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03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681-B2AA-A149-AEBF-43744C094EDA}" type="datetimeFigureOut">
              <a:t>9/1/16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78F3-3DD6-FC41-956A-489264E9221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35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00681-B2AA-A149-AEBF-43744C094EDA}" type="datetimeFigureOut">
              <a:t>9/1/16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78F3-3DD6-FC41-956A-489264E9221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53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0681-B2AA-A149-AEBF-43744C094EDA}" type="datetimeFigureOut">
              <a:t>9/1/16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D78F3-3DD6-FC41-956A-489264E9221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16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457200" y="457200"/>
            <a:ext cx="9144000" cy="6858000"/>
          </a:xfrm>
          <a:prstGeom prst="rect">
            <a:avLst/>
          </a:prstGeom>
          <a:solidFill>
            <a:srgbClr val="800000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09600" y="609600"/>
            <a:ext cx="8839200" cy="6553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 descr="blmtargetrockplainH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287348"/>
            <a:ext cx="8839200" cy="4881477"/>
          </a:xfrm>
          <a:prstGeom prst="rect">
            <a:avLst/>
          </a:prstGeom>
        </p:spPr>
      </p:pic>
      <p:pic>
        <p:nvPicPr>
          <p:cNvPr id="13" name="Picture 12" descr="bl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288" y="5801256"/>
            <a:ext cx="1408176" cy="123139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208038" y="2381448"/>
            <a:ext cx="1292211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US" sz="1200" b="1"/>
              <a:t>Spokane Office</a:t>
            </a:r>
          </a:p>
          <a:p>
            <a:pPr>
              <a:lnSpc>
                <a:spcPts val="1400"/>
              </a:lnSpc>
            </a:pPr>
            <a:r>
              <a:rPr lang="en-US" sz="1200"/>
              <a:t>1103 N. Fancher Rd. </a:t>
            </a:r>
          </a:p>
          <a:p>
            <a:pPr>
              <a:lnSpc>
                <a:spcPts val="1400"/>
              </a:lnSpc>
            </a:pPr>
            <a:r>
              <a:rPr lang="en-US" sz="1200"/>
              <a:t>Spokane, WA 99212</a:t>
            </a:r>
          </a:p>
          <a:p>
            <a:pPr>
              <a:lnSpc>
                <a:spcPts val="1400"/>
              </a:lnSpc>
            </a:pPr>
            <a:r>
              <a:rPr lang="en-US" sz="1200"/>
              <a:t>509-536-1200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54027" y="7139282"/>
            <a:ext cx="6195708" cy="1432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en-US" sz="1000" b="1">
                <a:solidFill>
                  <a:schemeClr val="bg1"/>
                </a:solidFill>
              </a:rPr>
              <a:t>Restrictions pursuant to 43 C.F.R. 9212, on file at the Spokane District Bureau of Land Management.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41775" y="2361842"/>
            <a:ext cx="144515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US" sz="1200" b="1">
                <a:cs typeface="Calibri"/>
              </a:rPr>
              <a:t>Wenatchee Office</a:t>
            </a:r>
          </a:p>
          <a:p>
            <a:pPr>
              <a:lnSpc>
                <a:spcPts val="1400"/>
              </a:lnSpc>
            </a:pPr>
            <a:r>
              <a:rPr lang="en-US" sz="1200">
                <a:cs typeface="Calibri"/>
              </a:rPr>
              <a:t>915 N. Walla Walla</a:t>
            </a:r>
          </a:p>
          <a:p>
            <a:pPr>
              <a:lnSpc>
                <a:spcPts val="1400"/>
              </a:lnSpc>
            </a:pPr>
            <a:r>
              <a:rPr lang="en-US" sz="1200">
                <a:cs typeface="Calibri"/>
              </a:rPr>
              <a:t>Wenatchee, WA 98801</a:t>
            </a:r>
          </a:p>
          <a:p>
            <a:pPr>
              <a:lnSpc>
                <a:spcPts val="1400"/>
              </a:lnSpc>
            </a:pPr>
            <a:r>
              <a:rPr lang="en-US" sz="1200">
                <a:cs typeface="Calibri"/>
              </a:rPr>
              <a:t>509-665-2100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0042" y="658893"/>
            <a:ext cx="88987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>
                <a:latin typeface="Arial Black"/>
                <a:cs typeface="Arial Black"/>
              </a:rPr>
              <a:t>Prevent Wildfires</a:t>
            </a:r>
          </a:p>
          <a:p>
            <a:pPr algn="ctr"/>
            <a:r>
              <a:rPr lang="en-US" sz="4800">
                <a:latin typeface="Arial Black"/>
                <a:cs typeface="Arial Black"/>
              </a:rPr>
              <a:t>While Target Shooting.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59486" y="2287348"/>
            <a:ext cx="1824264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US" sz="1200"/>
              <a:t>Exploding targets, tracer rounds and fireworks are prohibited on public lands.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27452" y="5214725"/>
            <a:ext cx="1777226" cy="16609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800">
                <a:solidFill>
                  <a:schemeClr val="bg1"/>
                </a:solidFill>
                <a:latin typeface="Arial Black"/>
                <a:cs typeface="Arial Black"/>
              </a:rPr>
              <a:t>Avoid shooting into dry grass and rocks that might cause sparks.</a:t>
            </a:r>
          </a:p>
        </p:txBody>
      </p:sp>
    </p:spTree>
    <p:extLst>
      <p:ext uri="{BB962C8B-B14F-4D97-AF65-F5344CB8AC3E}">
        <p14:creationId xmlns:p14="http://schemas.microsoft.com/office/powerpoint/2010/main" val="4114772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83</Words>
  <Application>Microsoft Macintosh PowerPoint</Application>
  <PresentationFormat>Custom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Forest Service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Gwen Hensley</dc:creator>
  <cp:lastModifiedBy>Gwen Hensley</cp:lastModifiedBy>
  <cp:revision>1</cp:revision>
  <dcterms:created xsi:type="dcterms:W3CDTF">2016-09-01T20:02:38Z</dcterms:created>
  <dcterms:modified xsi:type="dcterms:W3CDTF">2016-09-01T20:13:08Z</dcterms:modified>
</cp:coreProperties>
</file>