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92" y="-8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6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3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4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7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3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5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0681-B2AA-A149-AEBF-43744C094EDA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78F3-3DD6-FC41-956A-489264E92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6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" y="457200"/>
            <a:ext cx="9144000" cy="685800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9600" y="6096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blmtargetrockplainH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7348"/>
            <a:ext cx="8839200" cy="4881477"/>
          </a:xfrm>
          <a:prstGeom prst="rect">
            <a:avLst/>
          </a:prstGeom>
        </p:spPr>
      </p:pic>
      <p:pic>
        <p:nvPicPr>
          <p:cNvPr id="13" name="Picture 12" descr="bl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288" y="5801256"/>
            <a:ext cx="1408176" cy="12313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208038" y="2381448"/>
            <a:ext cx="129221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/>
              <a:t>Spokane Office</a:t>
            </a:r>
          </a:p>
          <a:p>
            <a:pPr>
              <a:lnSpc>
                <a:spcPts val="1400"/>
              </a:lnSpc>
            </a:pPr>
            <a:r>
              <a:rPr lang="en-US" sz="1200"/>
              <a:t>1103 N. Fancher Rd. </a:t>
            </a:r>
          </a:p>
          <a:p>
            <a:pPr>
              <a:lnSpc>
                <a:spcPts val="1400"/>
              </a:lnSpc>
            </a:pPr>
            <a:r>
              <a:rPr lang="en-US" sz="1200"/>
              <a:t>Spokane, WA 99212</a:t>
            </a:r>
          </a:p>
          <a:p>
            <a:pPr>
              <a:lnSpc>
                <a:spcPts val="1400"/>
              </a:lnSpc>
            </a:pPr>
            <a:r>
              <a:rPr lang="en-US" sz="1200"/>
              <a:t>509-536-1200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4027" y="7139282"/>
            <a:ext cx="6195708" cy="143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00" b="1">
                <a:solidFill>
                  <a:schemeClr val="bg1"/>
                </a:solidFill>
              </a:rPr>
              <a:t>Restrictions pursuant to 43 C.F.R. 9212, on file at the Spokane District Bureau of Land Management.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41775" y="2361842"/>
            <a:ext cx="144515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>
                <a:cs typeface="Calibri"/>
              </a:rPr>
              <a:t>Wenatchee Office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915 N. Walla Walla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Wenatchee, WA 98801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509-665-2100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042" y="658893"/>
            <a:ext cx="88987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latin typeface="Arial Black"/>
                <a:cs typeface="Arial Black"/>
              </a:rPr>
              <a:t>Prevent Wildfires</a:t>
            </a:r>
          </a:p>
          <a:p>
            <a:pPr algn="ctr"/>
            <a:r>
              <a:rPr lang="en-US" sz="4800">
                <a:latin typeface="Arial Black"/>
                <a:cs typeface="Arial Black"/>
              </a:rPr>
              <a:t>While Target Shooting.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59486" y="2287348"/>
            <a:ext cx="182426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/>
              <a:t>Exploding targets, tracer rounds and fireworks are prohibited on public lands.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7452" y="5214725"/>
            <a:ext cx="1777226" cy="1660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chemeClr val="bg1"/>
                </a:solidFill>
                <a:latin typeface="Arial Black"/>
                <a:cs typeface="Arial Black"/>
              </a:rPr>
              <a:t>Avoid shooting into dry grass and rocks that might cause sparks.</a:t>
            </a:r>
          </a:p>
        </p:txBody>
      </p:sp>
    </p:spTree>
    <p:extLst>
      <p:ext uri="{BB962C8B-B14F-4D97-AF65-F5344CB8AC3E}">
        <p14:creationId xmlns:p14="http://schemas.microsoft.com/office/powerpoint/2010/main" val="411477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1</cp:revision>
  <dcterms:created xsi:type="dcterms:W3CDTF">2016-09-01T20:02:38Z</dcterms:created>
  <dcterms:modified xsi:type="dcterms:W3CDTF">2016-09-01T20:13:08Z</dcterms:modified>
</cp:coreProperties>
</file>