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632" y="114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EB403-961C-5146-AB63-FF0C38630A72}" type="datetimeFigureOut">
              <a:t>9/1/16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62059-8215-FB42-B9E2-18D92C9053D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0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62059-8215-FB42-B9E2-18D92C9053D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33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2853-C0F1-344F-98E2-45FDED2C321C}" type="datetimeFigureOut"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8176-6ACB-8C42-A6BB-30B50CED36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2853-C0F1-344F-98E2-45FDED2C321C}" type="datetimeFigureOut"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8176-6ACB-8C42-A6BB-30B50CED36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4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2853-C0F1-344F-98E2-45FDED2C321C}" type="datetimeFigureOut"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8176-6ACB-8C42-A6BB-30B50CED36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8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2853-C0F1-344F-98E2-45FDED2C321C}" type="datetimeFigureOut"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8176-6ACB-8C42-A6BB-30B50CED36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3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2853-C0F1-344F-98E2-45FDED2C321C}" type="datetimeFigureOut"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8176-6ACB-8C42-A6BB-30B50CED36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2853-C0F1-344F-98E2-45FDED2C321C}" type="datetimeFigureOut"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8176-6ACB-8C42-A6BB-30B50CED36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5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2853-C0F1-344F-98E2-45FDED2C321C}" type="datetimeFigureOut">
              <a:t>9/1/16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8176-6ACB-8C42-A6BB-30B50CED36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7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2853-C0F1-344F-98E2-45FDED2C321C}" type="datetimeFigureOut">
              <a:t>9/1/16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8176-6ACB-8C42-A6BB-30B50CED36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2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2853-C0F1-344F-98E2-45FDED2C321C}" type="datetimeFigureOut">
              <a:t>9/1/16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8176-6ACB-8C42-A6BB-30B50CED36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7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2853-C0F1-344F-98E2-45FDED2C321C}" type="datetimeFigureOut"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8176-6ACB-8C42-A6BB-30B50CED36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2853-C0F1-344F-98E2-45FDED2C321C}" type="datetimeFigureOut"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8176-6ACB-8C42-A6BB-30B50CED36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4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52853-C0F1-344F-98E2-45FDED2C321C}" type="datetimeFigureOut"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38176-6ACB-8C42-A6BB-30B50CED36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4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blmtargetrockplainV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292100"/>
            <a:ext cx="7174992" cy="94609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12007" y="3898047"/>
            <a:ext cx="1188394" cy="539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>
                <a:solidFill>
                  <a:srgbClr val="9A0101"/>
                </a:solidFill>
              </a:rPr>
              <a:t>Know your </a:t>
            </a:r>
          </a:p>
          <a:p>
            <a:pPr>
              <a:lnSpc>
                <a:spcPts val="2100"/>
              </a:lnSpc>
            </a:pPr>
            <a:r>
              <a:rPr lang="en-US" b="1">
                <a:solidFill>
                  <a:srgbClr val="9A0101"/>
                </a:solidFill>
              </a:rPr>
              <a:t>ammo.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12007" y="4459023"/>
            <a:ext cx="167445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/>
              <a:t>Ammunition with steel-core components can spark a wildfire.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70151" y="2064500"/>
            <a:ext cx="1130249" cy="539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>
                <a:solidFill>
                  <a:srgbClr val="9A0101"/>
                </a:solidFill>
              </a:rPr>
              <a:t>Check the weather.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70151" y="2665674"/>
            <a:ext cx="1563767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/>
              <a:t>Avoid shooting on hot, dry and windy days. Watch for fire danger ratings and red flag warnings.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05065" y="2195103"/>
            <a:ext cx="1603919" cy="539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>
                <a:solidFill>
                  <a:srgbClr val="9A0101"/>
                </a:solidFill>
              </a:rPr>
              <a:t>Be prepared to put out a fire.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74815" y="2840408"/>
            <a:ext cx="172814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/>
              <a:t>Take a fire extinguisher, a bucket of water and a shovel.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99071" y="3829305"/>
            <a:ext cx="1627174" cy="539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b="1">
                <a:solidFill>
                  <a:srgbClr val="9A0101"/>
                </a:solidFill>
              </a:rPr>
              <a:t>Put targets on dirt or gravel.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99071" y="4459023"/>
            <a:ext cx="202892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/>
              <a:t>Avoid shooting into dry grass and rocks that might cause sparks.</a:t>
            </a:r>
          </a:p>
        </p:txBody>
      </p:sp>
      <p:pic>
        <p:nvPicPr>
          <p:cNvPr id="21" name="Picture 20" descr="bl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059" y="8190543"/>
            <a:ext cx="1408176" cy="123139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338348" y="5326035"/>
            <a:ext cx="129221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b="1"/>
              <a:t>Spokane Office</a:t>
            </a:r>
          </a:p>
          <a:p>
            <a:pPr>
              <a:lnSpc>
                <a:spcPts val="1400"/>
              </a:lnSpc>
            </a:pPr>
            <a:r>
              <a:rPr lang="en-US" sz="1200"/>
              <a:t>1103 N. Fancher Rd. </a:t>
            </a:r>
          </a:p>
          <a:p>
            <a:pPr>
              <a:lnSpc>
                <a:spcPts val="1400"/>
              </a:lnSpc>
            </a:pPr>
            <a:r>
              <a:rPr lang="en-US" sz="1200"/>
              <a:t>Spokane, WA 99212</a:t>
            </a:r>
          </a:p>
          <a:p>
            <a:pPr>
              <a:lnSpc>
                <a:spcPts val="1400"/>
              </a:lnSpc>
            </a:pPr>
            <a:r>
              <a:rPr lang="en-US" sz="1200"/>
              <a:t>509-536-1200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8122" y="9562850"/>
            <a:ext cx="6195708" cy="1432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1000" b="1">
                <a:solidFill>
                  <a:schemeClr val="bg1"/>
                </a:solidFill>
              </a:rPr>
              <a:t>Restrictions pursuant to 43 C.F.R. 9212, on file at the Spokane District Bureau of Land Management.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72085" y="5306429"/>
            <a:ext cx="144515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200" b="1">
                <a:cs typeface="Calibri"/>
              </a:rPr>
              <a:t>Wenatchee Office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915 N. Walla Walla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Wenatchee, WA 98801</a:t>
            </a:r>
          </a:p>
          <a:p>
            <a:pPr>
              <a:lnSpc>
                <a:spcPts val="1400"/>
              </a:lnSpc>
            </a:pPr>
            <a:r>
              <a:rPr lang="en-US" sz="1200">
                <a:cs typeface="Calibri"/>
              </a:rPr>
              <a:t>509-665-2100</a:t>
            </a:r>
          </a:p>
        </p:txBody>
      </p:sp>
      <p:pic>
        <p:nvPicPr>
          <p:cNvPr id="25" name="Picture 24" descr="su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26" y="1949180"/>
            <a:ext cx="1310640" cy="1639824"/>
          </a:xfrm>
          <a:prstGeom prst="rect">
            <a:avLst/>
          </a:prstGeom>
        </p:spPr>
      </p:pic>
      <p:pic>
        <p:nvPicPr>
          <p:cNvPr id="26" name="Picture 25" descr="amm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62" y="3661411"/>
            <a:ext cx="1264920" cy="1356360"/>
          </a:xfrm>
          <a:prstGeom prst="rect">
            <a:avLst/>
          </a:prstGeom>
        </p:spPr>
      </p:pic>
      <p:pic>
        <p:nvPicPr>
          <p:cNvPr id="27" name="Picture 26" descr="shovelbucket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793" y="2175550"/>
            <a:ext cx="1565153" cy="1218856"/>
          </a:xfrm>
          <a:prstGeom prst="rect">
            <a:avLst/>
          </a:prstGeom>
        </p:spPr>
      </p:pic>
      <p:pic>
        <p:nvPicPr>
          <p:cNvPr id="28" name="Picture 27" descr="target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601" y="3826563"/>
            <a:ext cx="1264920" cy="126492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50042" y="593449"/>
            <a:ext cx="6667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rial Black"/>
                <a:cs typeface="Arial Black"/>
              </a:rPr>
              <a:t>Prevent Wildfires</a:t>
            </a:r>
          </a:p>
          <a:p>
            <a:pPr algn="ctr"/>
            <a:r>
              <a:rPr lang="en-US" sz="3600">
                <a:latin typeface="Arial Black"/>
                <a:cs typeface="Arial Black"/>
              </a:rPr>
              <a:t>While Target Shooting.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1064" y="5290005"/>
            <a:ext cx="3495533" cy="5112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600" b="1">
                <a:solidFill>
                  <a:srgbClr val="9A0101"/>
                </a:solidFill>
              </a:rPr>
              <a:t>Exploding targets, tracer rounds and fireworks are prohibited on public lands.</a:t>
            </a:r>
          </a:p>
        </p:txBody>
      </p:sp>
    </p:spTree>
    <p:extLst>
      <p:ext uri="{BB962C8B-B14F-4D97-AF65-F5344CB8AC3E}">
        <p14:creationId xmlns:p14="http://schemas.microsoft.com/office/powerpoint/2010/main" val="1168744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151</Words>
  <Application>Microsoft Macintosh PowerPoint</Application>
  <PresentationFormat>Custom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Gwen Hensley</cp:lastModifiedBy>
  <cp:revision>3</cp:revision>
  <dcterms:created xsi:type="dcterms:W3CDTF">2016-09-01T19:11:45Z</dcterms:created>
  <dcterms:modified xsi:type="dcterms:W3CDTF">2016-09-01T20:02:32Z</dcterms:modified>
</cp:coreProperties>
</file>