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B6"/>
    <a:srgbClr val="FFE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480" y="56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033-7FF6-8947-9383-F62814677708}" type="datetimeFigureOut"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AB1A-8EBB-5243-8047-2AAE9F5572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6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033-7FF6-8947-9383-F62814677708}" type="datetimeFigureOut"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AB1A-8EBB-5243-8047-2AAE9F5572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3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033-7FF6-8947-9383-F62814677708}" type="datetimeFigureOut"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AB1A-8EBB-5243-8047-2AAE9F5572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7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033-7FF6-8947-9383-F62814677708}" type="datetimeFigureOut"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AB1A-8EBB-5243-8047-2AAE9F5572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8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033-7FF6-8947-9383-F62814677708}" type="datetimeFigureOut"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AB1A-8EBB-5243-8047-2AAE9F5572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033-7FF6-8947-9383-F62814677708}" type="datetimeFigureOut">
              <a:t>8/24/15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AB1A-8EBB-5243-8047-2AAE9F5572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2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033-7FF6-8947-9383-F62814677708}" type="datetimeFigureOut">
              <a:t>8/24/15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AB1A-8EBB-5243-8047-2AAE9F5572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5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033-7FF6-8947-9383-F62814677708}" type="datetimeFigureOut">
              <a:t>8/24/15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AB1A-8EBB-5243-8047-2AAE9F5572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033-7FF6-8947-9383-F62814677708}" type="datetimeFigureOut">
              <a:t>8/24/15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AB1A-8EBB-5243-8047-2AAE9F5572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2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033-7FF6-8947-9383-F62814677708}" type="datetimeFigureOut">
              <a:t>8/24/15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AB1A-8EBB-5243-8047-2AAE9F5572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1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033-7FF6-8947-9383-F62814677708}" type="datetimeFigureOut">
              <a:t>8/24/15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AB1A-8EBB-5243-8047-2AAE9F5572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7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1E033-7FF6-8947-9383-F62814677708}" type="datetimeFigureOut"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EAB1A-8EBB-5243-8047-2AAE9F5572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6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lmbaker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6" y="561559"/>
            <a:ext cx="2256326" cy="1828800"/>
          </a:xfrm>
          <a:prstGeom prst="rect">
            <a:avLst/>
          </a:prstGeom>
        </p:spPr>
      </p:pic>
      <p:pic>
        <p:nvPicPr>
          <p:cNvPr id="16" name="Picture 15" descr="blmspokane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57" y="4789579"/>
            <a:ext cx="2256326" cy="1828800"/>
          </a:xfrm>
          <a:prstGeom prst="rect">
            <a:avLst/>
          </a:prstGeom>
        </p:spPr>
      </p:pic>
      <p:pic>
        <p:nvPicPr>
          <p:cNvPr id="17" name="Picture 16" descr="blmburns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57" y="561559"/>
            <a:ext cx="2256327" cy="1828800"/>
          </a:xfrm>
          <a:prstGeom prst="rect">
            <a:avLst/>
          </a:prstGeom>
        </p:spPr>
      </p:pic>
      <p:pic>
        <p:nvPicPr>
          <p:cNvPr id="18" name="Picture 17" descr="blmcoosbay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27" y="561559"/>
            <a:ext cx="2256327" cy="1828800"/>
          </a:xfrm>
          <a:prstGeom prst="rect">
            <a:avLst/>
          </a:prstGeom>
        </p:spPr>
      </p:pic>
      <p:pic>
        <p:nvPicPr>
          <p:cNvPr id="19" name="Picture 18" descr="blmeugene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50" y="561559"/>
            <a:ext cx="2256327" cy="1828800"/>
          </a:xfrm>
          <a:prstGeom prst="rect">
            <a:avLst/>
          </a:prstGeom>
        </p:spPr>
      </p:pic>
      <p:pic>
        <p:nvPicPr>
          <p:cNvPr id="20" name="Picture 19" descr="blmlakeview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6" y="2683926"/>
            <a:ext cx="2256327" cy="1828800"/>
          </a:xfrm>
          <a:prstGeom prst="rect">
            <a:avLst/>
          </a:prstGeom>
        </p:spPr>
      </p:pic>
      <p:pic>
        <p:nvPicPr>
          <p:cNvPr id="21" name="Picture 20" descr="blmprineville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27" y="2683926"/>
            <a:ext cx="2256327" cy="1828800"/>
          </a:xfrm>
          <a:prstGeom prst="rect">
            <a:avLst/>
          </a:prstGeom>
        </p:spPr>
      </p:pic>
      <p:pic>
        <p:nvPicPr>
          <p:cNvPr id="22" name="Picture 21" descr="blmroseburg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50" y="2683926"/>
            <a:ext cx="2256327" cy="1828800"/>
          </a:xfrm>
          <a:prstGeom prst="rect">
            <a:avLst/>
          </a:prstGeom>
        </p:spPr>
      </p:pic>
      <p:pic>
        <p:nvPicPr>
          <p:cNvPr id="23" name="Picture 22" descr="blmsalem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6" y="4789579"/>
            <a:ext cx="2256327" cy="1828800"/>
          </a:xfrm>
          <a:prstGeom prst="rect">
            <a:avLst/>
          </a:prstGeom>
        </p:spPr>
      </p:pic>
      <p:pic>
        <p:nvPicPr>
          <p:cNvPr id="24" name="Picture 23" descr="blmovale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27" y="4789579"/>
            <a:ext cx="2256327" cy="1828800"/>
          </a:xfrm>
          <a:prstGeom prst="rect">
            <a:avLst/>
          </a:prstGeom>
        </p:spPr>
      </p:pic>
      <p:pic>
        <p:nvPicPr>
          <p:cNvPr id="25" name="Picture 24" descr="blmmedford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57" y="2683926"/>
            <a:ext cx="2256327" cy="1828800"/>
          </a:xfrm>
          <a:prstGeom prst="rect">
            <a:avLst/>
          </a:prstGeom>
        </p:spPr>
      </p:pic>
      <p:pic>
        <p:nvPicPr>
          <p:cNvPr id="26" name="Picture 25" descr="blmofficelog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50" y="4789579"/>
            <a:ext cx="2256327" cy="18288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897890" y="5205854"/>
            <a:ext cx="1739653" cy="71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solidFill>
                  <a:srgbClr val="FFDFB6"/>
                </a:solidFill>
              </a:rPr>
              <a:t>Name of</a:t>
            </a:r>
          </a:p>
          <a:p>
            <a:pPr algn="ctr">
              <a:lnSpc>
                <a:spcPts val="2400"/>
              </a:lnSpc>
            </a:pPr>
            <a:r>
              <a:rPr lang="en-US" sz="2400" b="1">
                <a:solidFill>
                  <a:srgbClr val="FFDFB6"/>
                </a:solidFill>
              </a:rPr>
              <a:t>Field Office</a:t>
            </a:r>
          </a:p>
        </p:txBody>
      </p:sp>
    </p:spTree>
    <p:extLst>
      <p:ext uri="{BB962C8B-B14F-4D97-AF65-F5344CB8AC3E}">
        <p14:creationId xmlns:p14="http://schemas.microsoft.com/office/powerpoint/2010/main" val="1142697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 Hensley</dc:creator>
  <cp:lastModifiedBy>Gwen Hensley</cp:lastModifiedBy>
  <cp:revision>3</cp:revision>
  <dcterms:created xsi:type="dcterms:W3CDTF">2015-08-23T22:50:25Z</dcterms:created>
  <dcterms:modified xsi:type="dcterms:W3CDTF">2015-08-24T19:51:23Z</dcterms:modified>
</cp:coreProperties>
</file>