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6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608" y="3976"/>
      </p:cViewPr>
      <p:guideLst>
        <p:guide orient="horz" pos="3168"/>
        <p:guide pos="2448"/>
      </p:guideLst>
    </p:cSldViewPr>
  </p:slideViewPr>
  <p:notesTextViewPr>
    <p:cViewPr>
      <p:scale>
        <a:sx n="100" d="100"/>
        <a:sy n="100" d="100"/>
      </p:scale>
      <p:origin x="0" y="4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C3650-8856-3545-9BD3-665B5554708D}" type="datetimeFigureOut">
              <a:t>8/23/15</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E08BD-0FE1-FC4E-9058-14BD03EBCE5B}" type="slidenum">
              <a:t>‹#›</a:t>
            </a:fld>
            <a:endParaRPr lang="en-US"/>
          </a:p>
        </p:txBody>
      </p:sp>
    </p:spTree>
    <p:extLst>
      <p:ext uri="{BB962C8B-B14F-4D97-AF65-F5344CB8AC3E}">
        <p14:creationId xmlns:p14="http://schemas.microsoft.com/office/powerpoint/2010/main" val="38453201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can change the artwork for what is prohibited/permitted</a:t>
            </a:r>
            <a:r>
              <a:rPr lang="en-US" baseline="0"/>
              <a:t> by deleting what is there, and relacing it with art from the restrictart.pptx file; just copy and paste. Since each Supervisor’s Order is different (dependent on Stage or IFPL), images might be different and the text will need to be changed to match the order. Check with the PAO for clarification in wording to make it simple yet accurate. Agency logos and addresses can be changed; open the  art_firesbanned folder then open the agencylogos.pptx. Copy and paste your logo into this file, resize and add your contact information.</a:t>
            </a:r>
          </a:p>
        </p:txBody>
      </p:sp>
      <p:sp>
        <p:nvSpPr>
          <p:cNvPr id="4" name="Slide Number Placeholder 3"/>
          <p:cNvSpPr>
            <a:spLocks noGrp="1"/>
          </p:cNvSpPr>
          <p:nvPr>
            <p:ph type="sldNum" sz="quarter" idx="10"/>
          </p:nvPr>
        </p:nvSpPr>
        <p:spPr/>
        <p:txBody>
          <a:bodyPr/>
          <a:lstStyle/>
          <a:p>
            <a:fld id="{C7CE08BD-0FE1-FC4E-9058-14BD03EBCE5B}" type="slidenum">
              <a:t>1</a:t>
            </a:fld>
            <a:endParaRPr lang="en-US"/>
          </a:p>
        </p:txBody>
      </p:sp>
    </p:spTree>
    <p:extLst>
      <p:ext uri="{BB962C8B-B14F-4D97-AF65-F5344CB8AC3E}">
        <p14:creationId xmlns:p14="http://schemas.microsoft.com/office/powerpoint/2010/main" val="105220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55D333-D932-F045-A60D-556500EF67AE}" type="datetimeFigureOut">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69679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8197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04165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85263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55D333-D932-F045-A60D-556500EF67AE}" type="datetimeFigureOut">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83105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55D333-D932-F045-A60D-556500EF67AE}" type="datetimeFigureOut">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410042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55D333-D932-F045-A60D-556500EF67AE}" type="datetimeFigureOut">
              <a:t>8/23/15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26360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55D333-D932-F045-A60D-556500EF67AE}" type="datetimeFigureOut">
              <a:t>8/23/15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53589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5D333-D932-F045-A60D-556500EF67AE}" type="datetimeFigureOut">
              <a:t>8/23/15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211837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55D333-D932-F045-A60D-556500EF67AE}" type="datetimeFigureOut">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76627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55D333-D932-F045-A60D-556500EF67AE}" type="datetimeFigureOut">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509984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7855D333-D932-F045-A60D-556500EF67AE}" type="datetimeFigureOut">
              <a:t>8/23/15</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480D70E5-9A3E-6C44-A7CF-58EB83BC4495}" type="slidenum">
              <a:t>‹#›</a:t>
            </a:fld>
            <a:endParaRPr lang="en-US"/>
          </a:p>
        </p:txBody>
      </p:sp>
    </p:spTree>
    <p:extLst>
      <p:ext uri="{BB962C8B-B14F-4D97-AF65-F5344CB8AC3E}">
        <p14:creationId xmlns:p14="http://schemas.microsoft.com/office/powerpoint/2010/main" val="1661125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5"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rockr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5049" y="7309073"/>
            <a:ext cx="1172255" cy="1138083"/>
          </a:xfrm>
          <a:prstGeom prst="rect">
            <a:avLst/>
          </a:prstGeom>
        </p:spPr>
      </p:pic>
      <p:pic>
        <p:nvPicPr>
          <p:cNvPr id="20" name="Picture 19" descr="shortgrillblac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441" y="5991462"/>
            <a:ext cx="821392" cy="1029673"/>
          </a:xfrm>
          <a:prstGeom prst="rect">
            <a:avLst/>
          </a:prstGeom>
        </p:spPr>
      </p:pic>
      <p:pic>
        <p:nvPicPr>
          <p:cNvPr id="23" name="Picture 22" descr="openfir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7873" y="4604875"/>
            <a:ext cx="821392" cy="1128363"/>
          </a:xfrm>
          <a:prstGeom prst="rect">
            <a:avLst/>
          </a:prstGeom>
        </p:spPr>
      </p:pic>
      <p:pic>
        <p:nvPicPr>
          <p:cNvPr id="17" name="Picture 16" descr="donotredcircl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6240" y="7267029"/>
            <a:ext cx="1279806" cy="1279806"/>
          </a:xfrm>
          <a:prstGeom prst="rect">
            <a:avLst/>
          </a:prstGeom>
        </p:spPr>
      </p:pic>
      <p:pic>
        <p:nvPicPr>
          <p:cNvPr id="24" name="Picture 23" descr="donotredcircl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4360" y="4610100"/>
            <a:ext cx="1279806" cy="1279806"/>
          </a:xfrm>
          <a:prstGeom prst="rect">
            <a:avLst/>
          </a:prstGeom>
        </p:spPr>
      </p:pic>
      <p:pic>
        <p:nvPicPr>
          <p:cNvPr id="21" name="Picture 20" descr="donotredcircl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4360" y="5939879"/>
            <a:ext cx="1279806" cy="1279806"/>
          </a:xfrm>
          <a:prstGeom prst="rect">
            <a:avLst/>
          </a:prstGeom>
        </p:spPr>
      </p:pic>
      <p:pic>
        <p:nvPicPr>
          <p:cNvPr id="26" name="Picture 25" descr="lanterngree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08388" y="7376956"/>
            <a:ext cx="611215" cy="1100396"/>
          </a:xfrm>
          <a:prstGeom prst="rect">
            <a:avLst/>
          </a:prstGeom>
        </p:spPr>
      </p:pic>
      <p:pic>
        <p:nvPicPr>
          <p:cNvPr id="4" name="Picture 3" descr="firesbannedheader.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7200" y="457200"/>
            <a:ext cx="6858000" cy="3341487"/>
          </a:xfrm>
          <a:prstGeom prst="rect">
            <a:avLst/>
          </a:prstGeom>
        </p:spPr>
      </p:pic>
      <p:pic>
        <p:nvPicPr>
          <p:cNvPr id="5" name="Picture 4" descr="permittedblu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7200" y="3995049"/>
            <a:ext cx="3575304" cy="496824"/>
          </a:xfrm>
          <a:prstGeom prst="rect">
            <a:avLst/>
          </a:prstGeom>
        </p:spPr>
      </p:pic>
      <p:pic>
        <p:nvPicPr>
          <p:cNvPr id="6" name="Picture 5" descr="prohibitedred.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90142" y="3995680"/>
            <a:ext cx="3112008" cy="478536"/>
          </a:xfrm>
          <a:prstGeom prst="rect">
            <a:avLst/>
          </a:prstGeom>
        </p:spPr>
      </p:pic>
      <p:pic>
        <p:nvPicPr>
          <p:cNvPr id="7" name="Picture 6" descr="firemetalringgreen.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6609" y="4555468"/>
            <a:ext cx="1342994" cy="1307163"/>
          </a:xfrm>
          <a:prstGeom prst="rect">
            <a:avLst/>
          </a:prstGeom>
        </p:spPr>
      </p:pic>
      <p:pic>
        <p:nvPicPr>
          <p:cNvPr id="8" name="Picture 7" descr="bluecheck.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57200" y="4610100"/>
            <a:ext cx="798576" cy="822960"/>
          </a:xfrm>
          <a:prstGeom prst="rect">
            <a:avLst/>
          </a:prstGeom>
        </p:spPr>
      </p:pic>
      <p:pic>
        <p:nvPicPr>
          <p:cNvPr id="9" name="Picture 8" descr="gasstovegreen.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8538" y="6049533"/>
            <a:ext cx="1456232" cy="1058877"/>
          </a:xfrm>
          <a:prstGeom prst="rect">
            <a:avLst/>
          </a:prstGeom>
        </p:spPr>
      </p:pic>
      <p:pic>
        <p:nvPicPr>
          <p:cNvPr id="10" name="Picture 9" descr="bluecheck.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57200" y="6019896"/>
            <a:ext cx="798576" cy="822960"/>
          </a:xfrm>
          <a:prstGeom prst="rect">
            <a:avLst/>
          </a:prstGeom>
        </p:spPr>
      </p:pic>
      <p:pic>
        <p:nvPicPr>
          <p:cNvPr id="11" name="Picture 10" descr="backpackstovegreen.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62132" y="7438001"/>
            <a:ext cx="848656" cy="1034998"/>
          </a:xfrm>
          <a:prstGeom prst="rect">
            <a:avLst/>
          </a:prstGeom>
        </p:spPr>
      </p:pic>
      <p:pic>
        <p:nvPicPr>
          <p:cNvPr id="12" name="Picture 11" descr="bluecheck.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62132" y="7302704"/>
            <a:ext cx="798576" cy="822960"/>
          </a:xfrm>
          <a:prstGeom prst="rect">
            <a:avLst/>
          </a:prstGeom>
        </p:spPr>
      </p:pic>
      <p:sp>
        <p:nvSpPr>
          <p:cNvPr id="13" name="TextBox 12"/>
          <p:cNvSpPr txBox="1"/>
          <p:nvPr/>
        </p:nvSpPr>
        <p:spPr>
          <a:xfrm>
            <a:off x="1954283" y="4648012"/>
            <a:ext cx="2078222" cy="1231106"/>
          </a:xfrm>
          <a:prstGeom prst="rect">
            <a:avLst/>
          </a:prstGeom>
          <a:noFill/>
        </p:spPr>
        <p:txBody>
          <a:bodyPr wrap="square" lIns="0" tIns="0" rIns="0" bIns="0" rtlCol="0">
            <a:spAutoFit/>
          </a:bodyPr>
          <a:lstStyle/>
          <a:p>
            <a:r>
              <a:rPr lang="en-US" sz="1600"/>
              <a:t>Campfires are only allowed in established metal fire rings within developed areas such as campgrounds. </a:t>
            </a:r>
          </a:p>
        </p:txBody>
      </p:sp>
      <p:sp>
        <p:nvSpPr>
          <p:cNvPr id="14" name="TextBox 13"/>
          <p:cNvSpPr txBox="1"/>
          <p:nvPr/>
        </p:nvSpPr>
        <p:spPr>
          <a:xfrm>
            <a:off x="1954283" y="6049533"/>
            <a:ext cx="2078221" cy="1231106"/>
          </a:xfrm>
          <a:prstGeom prst="rect">
            <a:avLst/>
          </a:prstGeom>
          <a:noFill/>
        </p:spPr>
        <p:txBody>
          <a:bodyPr wrap="square" lIns="0" tIns="0" rIns="0" bIns="0" rtlCol="0">
            <a:spAutoFit/>
          </a:bodyPr>
          <a:lstStyle/>
          <a:p>
            <a:r>
              <a:rPr lang="en-US" sz="1600"/>
              <a:t>Pressurized gas stoves and space heating devices that can be quickly turned off are allowed.</a:t>
            </a:r>
          </a:p>
        </p:txBody>
      </p:sp>
      <p:sp>
        <p:nvSpPr>
          <p:cNvPr id="15" name="TextBox 14"/>
          <p:cNvSpPr txBox="1"/>
          <p:nvPr/>
        </p:nvSpPr>
        <p:spPr>
          <a:xfrm>
            <a:off x="1954283" y="7584156"/>
            <a:ext cx="1909635" cy="738664"/>
          </a:xfrm>
          <a:prstGeom prst="rect">
            <a:avLst/>
          </a:prstGeom>
          <a:noFill/>
        </p:spPr>
        <p:txBody>
          <a:bodyPr wrap="square" lIns="0" tIns="0" rIns="0" bIns="0" rtlCol="0">
            <a:spAutoFit/>
          </a:bodyPr>
          <a:lstStyle/>
          <a:p>
            <a:r>
              <a:rPr lang="en-US" sz="1600"/>
              <a:t>Portable stoves and lanterns using liquid petroleum fuels.</a:t>
            </a:r>
          </a:p>
        </p:txBody>
      </p:sp>
      <p:sp>
        <p:nvSpPr>
          <p:cNvPr id="18" name="TextBox 17"/>
          <p:cNvSpPr txBox="1"/>
          <p:nvPr/>
        </p:nvSpPr>
        <p:spPr>
          <a:xfrm>
            <a:off x="5635397" y="4638919"/>
            <a:ext cx="1666753" cy="984885"/>
          </a:xfrm>
          <a:prstGeom prst="rect">
            <a:avLst/>
          </a:prstGeom>
          <a:noFill/>
        </p:spPr>
        <p:txBody>
          <a:bodyPr wrap="square" lIns="0" tIns="0" rIns="0" bIns="0" rtlCol="0">
            <a:spAutoFit/>
          </a:bodyPr>
          <a:lstStyle/>
          <a:p>
            <a:r>
              <a:rPr lang="en-US" sz="1600"/>
              <a:t>No open fires are allowed in dispersed, backcounty areas. </a:t>
            </a:r>
          </a:p>
        </p:txBody>
      </p:sp>
      <p:sp>
        <p:nvSpPr>
          <p:cNvPr id="22" name="TextBox 21"/>
          <p:cNvSpPr txBox="1"/>
          <p:nvPr/>
        </p:nvSpPr>
        <p:spPr>
          <a:xfrm>
            <a:off x="5635397" y="6031549"/>
            <a:ext cx="1747258" cy="1231106"/>
          </a:xfrm>
          <a:prstGeom prst="rect">
            <a:avLst/>
          </a:prstGeom>
          <a:noFill/>
        </p:spPr>
        <p:txBody>
          <a:bodyPr wrap="square" lIns="0" tIns="0" rIns="0" bIns="0" rtlCol="0">
            <a:spAutoFit/>
          </a:bodyPr>
          <a:lstStyle/>
          <a:p>
            <a:r>
              <a:rPr lang="en-US" sz="1600"/>
              <a:t>Wood and charcoal fires, charcoal grills, and portable braziers are prohibited.</a:t>
            </a:r>
          </a:p>
        </p:txBody>
      </p:sp>
      <p:sp>
        <p:nvSpPr>
          <p:cNvPr id="25" name="TextBox 24"/>
          <p:cNvSpPr txBox="1"/>
          <p:nvPr/>
        </p:nvSpPr>
        <p:spPr>
          <a:xfrm>
            <a:off x="5635397" y="7470788"/>
            <a:ext cx="1666753" cy="738664"/>
          </a:xfrm>
          <a:prstGeom prst="rect">
            <a:avLst/>
          </a:prstGeom>
          <a:noFill/>
        </p:spPr>
        <p:txBody>
          <a:bodyPr wrap="square" lIns="0" tIns="0" rIns="0" bIns="0" rtlCol="0">
            <a:spAutoFit/>
          </a:bodyPr>
          <a:lstStyle/>
          <a:p>
            <a:r>
              <a:rPr lang="en-US" sz="1600"/>
              <a:t>Fires are prohibited in rock fire pits and rock fire rings. </a:t>
            </a:r>
          </a:p>
        </p:txBody>
      </p:sp>
      <p:sp>
        <p:nvSpPr>
          <p:cNvPr id="30" name="Content Placeholder 2"/>
          <p:cNvSpPr txBox="1">
            <a:spLocks/>
          </p:cNvSpPr>
          <p:nvPr/>
        </p:nvSpPr>
        <p:spPr>
          <a:xfrm>
            <a:off x="4075103" y="9195488"/>
            <a:ext cx="3227048" cy="535535"/>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001838" algn="l"/>
                <a:tab pos="3587750" algn="l"/>
              </a:tabLst>
            </a:pPr>
            <a:r>
              <a:rPr lang="en-US" sz="1100" b="1" dirty="0" err="1"/>
              <a:t>Olympic National Forest Supervisor's Office</a:t>
            </a:r>
          </a:p>
          <a:p>
            <a:pPr marL="0" indent="0">
              <a:lnSpc>
                <a:spcPts val="1200"/>
              </a:lnSpc>
              <a:spcBef>
                <a:spcPts val="0"/>
              </a:spcBef>
              <a:buNone/>
              <a:tabLst>
                <a:tab pos="2001838" algn="l"/>
                <a:tab pos="3587750" algn="l"/>
              </a:tabLst>
            </a:pPr>
            <a:r>
              <a:rPr lang="en-US" sz="1100" dirty="0" err="1"/>
              <a:t>1835 Black Lk Blvd SW	(360) 956-2402</a:t>
            </a:r>
          </a:p>
          <a:p>
            <a:pPr marL="0" indent="0">
              <a:lnSpc>
                <a:spcPts val="1200"/>
              </a:lnSpc>
              <a:spcBef>
                <a:spcPts val="0"/>
              </a:spcBef>
              <a:buNone/>
              <a:tabLst>
                <a:tab pos="2001838" algn="l"/>
                <a:tab pos="3587750" algn="l"/>
              </a:tabLst>
            </a:pPr>
            <a:r>
              <a:rPr lang="en-US" sz="1100" dirty="0" err="1"/>
              <a:t>Olympia, WA 98512	TTD (360) 956-2401</a:t>
            </a:r>
            <a:endParaRPr lang="en-US" sz="1100" dirty="0"/>
          </a:p>
        </p:txBody>
      </p:sp>
      <p:pic>
        <p:nvPicPr>
          <p:cNvPr id="31" name="Picture 30" descr="2010greenyello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76608" y="9164547"/>
            <a:ext cx="531985" cy="566476"/>
          </a:xfrm>
          <a:prstGeom prst="rect">
            <a:avLst/>
          </a:prstGeom>
        </p:spPr>
      </p:pic>
      <p:sp>
        <p:nvSpPr>
          <p:cNvPr id="32" name="Content Placeholder 2"/>
          <p:cNvSpPr txBox="1">
            <a:spLocks/>
          </p:cNvSpPr>
          <p:nvPr/>
        </p:nvSpPr>
        <p:spPr>
          <a:xfrm>
            <a:off x="1065455" y="9190747"/>
            <a:ext cx="2686361" cy="553297"/>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451100" algn="l"/>
                <a:tab pos="3587750" algn="l"/>
              </a:tabLst>
            </a:pPr>
            <a:r>
              <a:rPr lang="en-US" sz="1100" b="1" dirty="0" smtClean="0"/>
              <a:t>United States Department of Agriculture</a:t>
            </a:r>
          </a:p>
          <a:p>
            <a:pPr marL="0" indent="0">
              <a:lnSpc>
                <a:spcPts val="1200"/>
              </a:lnSpc>
              <a:spcBef>
                <a:spcPts val="0"/>
              </a:spcBef>
              <a:buNone/>
              <a:tabLst>
                <a:tab pos="2451100" algn="l"/>
                <a:tab pos="3587750" algn="l"/>
              </a:tabLst>
            </a:pPr>
            <a:r>
              <a:rPr lang="en-US" sz="1100" b="1" dirty="0" smtClean="0"/>
              <a:t>Forest Service </a:t>
            </a:r>
          </a:p>
          <a:p>
            <a:pPr marL="0" indent="0">
              <a:lnSpc>
                <a:spcPts val="1200"/>
              </a:lnSpc>
              <a:spcBef>
                <a:spcPts val="300"/>
              </a:spcBef>
              <a:buNone/>
              <a:tabLst>
                <a:tab pos="2451100" algn="l"/>
                <a:tab pos="3587750" algn="l"/>
              </a:tabLst>
            </a:pPr>
            <a:r>
              <a:rPr lang="en-US" sz="800" dirty="0"/>
              <a:t>USDA is an equal opportunity provider, employer, and lender.</a:t>
            </a:r>
          </a:p>
        </p:txBody>
      </p:sp>
      <p:sp>
        <p:nvSpPr>
          <p:cNvPr id="33" name="TextBox 32"/>
          <p:cNvSpPr txBox="1"/>
          <p:nvPr/>
        </p:nvSpPr>
        <p:spPr>
          <a:xfrm>
            <a:off x="476609" y="8637085"/>
            <a:ext cx="6906046" cy="378309"/>
          </a:xfrm>
          <a:prstGeom prst="rect">
            <a:avLst/>
          </a:prstGeom>
          <a:solidFill>
            <a:srgbClr val="0B560C"/>
          </a:solidFill>
        </p:spPr>
        <p:txBody>
          <a:bodyPr wrap="square" rtlCol="0">
            <a:spAutoFit/>
          </a:bodyPr>
          <a:lstStyle/>
          <a:p>
            <a:pPr algn="ctr">
              <a:lnSpc>
                <a:spcPts val="2100"/>
              </a:lnSpc>
            </a:pPr>
            <a:r>
              <a:rPr lang="en-US" sz="2400" b="1">
                <a:solidFill>
                  <a:schemeClr val="bg1"/>
                </a:solidFill>
              </a:rPr>
              <a:t>Learn more at firerestrictions.us</a:t>
            </a:r>
          </a:p>
        </p:txBody>
      </p:sp>
      <p:sp>
        <p:nvSpPr>
          <p:cNvPr id="28" name="TextBox 27"/>
          <p:cNvSpPr txBox="1"/>
          <p:nvPr/>
        </p:nvSpPr>
        <p:spPr>
          <a:xfrm>
            <a:off x="5872481" y="8492013"/>
            <a:ext cx="1513840" cy="123111"/>
          </a:xfrm>
          <a:prstGeom prst="rect">
            <a:avLst/>
          </a:prstGeom>
          <a:noFill/>
        </p:spPr>
        <p:txBody>
          <a:bodyPr wrap="square" lIns="0" tIns="0" rIns="0" bIns="0" rtlCol="0">
            <a:spAutoFit/>
          </a:bodyPr>
          <a:lstStyle/>
          <a:p>
            <a:r>
              <a:rPr lang="en-US" sz="800"/>
              <a:t>2015_08_21firesbannedletter.pptx</a:t>
            </a:r>
          </a:p>
        </p:txBody>
      </p:sp>
    </p:spTree>
    <p:extLst>
      <p:ext uri="{BB962C8B-B14F-4D97-AF65-F5344CB8AC3E}">
        <p14:creationId xmlns:p14="http://schemas.microsoft.com/office/powerpoint/2010/main" val="1841129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224</Words>
  <Application>Microsoft Macintosh PowerPoint</Application>
  <PresentationFormat>Custom</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14</cp:revision>
  <dcterms:created xsi:type="dcterms:W3CDTF">2015-07-20T22:47:26Z</dcterms:created>
  <dcterms:modified xsi:type="dcterms:W3CDTF">2015-08-24T03:43:38Z</dcterms:modified>
</cp:coreProperties>
</file>