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56" r:id="rId3"/>
    <p:sldId id="258" r:id="rId4"/>
    <p:sldId id="259" r:id="rId5"/>
  </p:sldIdLst>
  <p:sldSz cx="10058400" cy="15544800"/>
  <p:notesSz cx="6858000" cy="9144000"/>
  <p:defaultTextStyle>
    <a:defPPr>
      <a:defRPr lang="en-US"/>
    </a:defPPr>
    <a:lvl1pPr marL="0" algn="l" defTabSz="731520" rtl="0" eaLnBrk="1" latinLnBrk="0" hangingPunct="1">
      <a:defRPr sz="2900" kern="1200">
        <a:solidFill>
          <a:schemeClr val="tx1"/>
        </a:solidFill>
        <a:latin typeface="+mn-lt"/>
        <a:ea typeface="+mn-ea"/>
        <a:cs typeface="+mn-cs"/>
      </a:defRPr>
    </a:lvl1pPr>
    <a:lvl2pPr marL="731520" algn="l" defTabSz="731520" rtl="0" eaLnBrk="1" latinLnBrk="0" hangingPunct="1">
      <a:defRPr sz="2900" kern="1200">
        <a:solidFill>
          <a:schemeClr val="tx1"/>
        </a:solidFill>
        <a:latin typeface="+mn-lt"/>
        <a:ea typeface="+mn-ea"/>
        <a:cs typeface="+mn-cs"/>
      </a:defRPr>
    </a:lvl2pPr>
    <a:lvl3pPr marL="1463040" algn="l" defTabSz="731520" rtl="0" eaLnBrk="1" latinLnBrk="0" hangingPunct="1">
      <a:defRPr sz="2900" kern="1200">
        <a:solidFill>
          <a:schemeClr val="tx1"/>
        </a:solidFill>
        <a:latin typeface="+mn-lt"/>
        <a:ea typeface="+mn-ea"/>
        <a:cs typeface="+mn-cs"/>
      </a:defRPr>
    </a:lvl3pPr>
    <a:lvl4pPr marL="2194560" algn="l" defTabSz="731520" rtl="0" eaLnBrk="1" latinLnBrk="0" hangingPunct="1">
      <a:defRPr sz="2900" kern="1200">
        <a:solidFill>
          <a:schemeClr val="tx1"/>
        </a:solidFill>
        <a:latin typeface="+mn-lt"/>
        <a:ea typeface="+mn-ea"/>
        <a:cs typeface="+mn-cs"/>
      </a:defRPr>
    </a:lvl4pPr>
    <a:lvl5pPr marL="2926080" algn="l" defTabSz="731520" rtl="0" eaLnBrk="1" latinLnBrk="0" hangingPunct="1">
      <a:defRPr sz="2900" kern="1200">
        <a:solidFill>
          <a:schemeClr val="tx1"/>
        </a:solidFill>
        <a:latin typeface="+mn-lt"/>
        <a:ea typeface="+mn-ea"/>
        <a:cs typeface="+mn-cs"/>
      </a:defRPr>
    </a:lvl5pPr>
    <a:lvl6pPr marL="3657600" algn="l" defTabSz="731520" rtl="0" eaLnBrk="1" latinLnBrk="0" hangingPunct="1">
      <a:defRPr sz="2900" kern="1200">
        <a:solidFill>
          <a:schemeClr val="tx1"/>
        </a:solidFill>
        <a:latin typeface="+mn-lt"/>
        <a:ea typeface="+mn-ea"/>
        <a:cs typeface="+mn-cs"/>
      </a:defRPr>
    </a:lvl6pPr>
    <a:lvl7pPr marL="4389120" algn="l" defTabSz="731520" rtl="0" eaLnBrk="1" latinLnBrk="0" hangingPunct="1">
      <a:defRPr sz="2900" kern="1200">
        <a:solidFill>
          <a:schemeClr val="tx1"/>
        </a:solidFill>
        <a:latin typeface="+mn-lt"/>
        <a:ea typeface="+mn-ea"/>
        <a:cs typeface="+mn-cs"/>
      </a:defRPr>
    </a:lvl7pPr>
    <a:lvl8pPr marL="5120640" algn="l" defTabSz="731520" rtl="0" eaLnBrk="1" latinLnBrk="0" hangingPunct="1">
      <a:defRPr sz="2900" kern="1200">
        <a:solidFill>
          <a:schemeClr val="tx1"/>
        </a:solidFill>
        <a:latin typeface="+mn-lt"/>
        <a:ea typeface="+mn-ea"/>
        <a:cs typeface="+mn-cs"/>
      </a:defRPr>
    </a:lvl8pPr>
    <a:lvl9pPr marL="5852160" algn="l" defTabSz="731520" rtl="0" eaLnBrk="1" latinLnBrk="0" hangingPunct="1">
      <a:defRPr sz="2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9" d="100"/>
          <a:sy n="99" d="100"/>
        </p:scale>
        <p:origin x="-576" y="6408"/>
      </p:cViewPr>
      <p:guideLst>
        <p:guide orient="horz" pos="4896"/>
        <p:guide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4828964"/>
            <a:ext cx="8549640" cy="3332057"/>
          </a:xfrm>
        </p:spPr>
        <p:txBody>
          <a:bodyPr/>
          <a:lstStyle/>
          <a:p>
            <a:r>
              <a:rPr lang="en-US"/>
              <a:t>Click to edit Master title style</a:t>
            </a:r>
          </a:p>
        </p:txBody>
      </p:sp>
      <p:sp>
        <p:nvSpPr>
          <p:cNvPr id="3" name="Subtitle 2"/>
          <p:cNvSpPr>
            <a:spLocks noGrp="1"/>
          </p:cNvSpPr>
          <p:nvPr>
            <p:ph type="subTitle" idx="1"/>
          </p:nvPr>
        </p:nvSpPr>
        <p:spPr>
          <a:xfrm>
            <a:off x="1508760" y="8808720"/>
            <a:ext cx="7040880" cy="3972560"/>
          </a:xfrm>
        </p:spPr>
        <p:txBody>
          <a:bodyPr/>
          <a:lstStyle>
            <a:lvl1pPr marL="0" indent="0" algn="ctr">
              <a:buNone/>
              <a:defRPr>
                <a:solidFill>
                  <a:schemeClr val="tx1">
                    <a:tint val="75000"/>
                  </a:schemeClr>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0A4AC8-5A86-CE47-9C0E-496BEDC5F0BA}" type="datetimeFigureOut">
              <a:t>5/29/16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1957E-57DF-324D-89BE-D58D41B0B754}" type="slidenum">
              <a:t>‹#›</a:t>
            </a:fld>
            <a:endParaRPr lang="en-US"/>
          </a:p>
        </p:txBody>
      </p:sp>
    </p:spTree>
    <p:extLst>
      <p:ext uri="{BB962C8B-B14F-4D97-AF65-F5344CB8AC3E}">
        <p14:creationId xmlns:p14="http://schemas.microsoft.com/office/powerpoint/2010/main" val="3853133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0A4AC8-5A86-CE47-9C0E-496BEDC5F0BA}" type="datetimeFigureOut">
              <a:t>5/29/16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1957E-57DF-324D-89BE-D58D41B0B754}" type="slidenum">
              <a:t>‹#›</a:t>
            </a:fld>
            <a:endParaRPr lang="en-US"/>
          </a:p>
        </p:txBody>
      </p:sp>
    </p:spTree>
    <p:extLst>
      <p:ext uri="{BB962C8B-B14F-4D97-AF65-F5344CB8AC3E}">
        <p14:creationId xmlns:p14="http://schemas.microsoft.com/office/powerpoint/2010/main" val="3795095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2272" y="1410548"/>
            <a:ext cx="2488407" cy="300640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3562" y="1410548"/>
            <a:ext cx="7301071" cy="300640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0A4AC8-5A86-CE47-9C0E-496BEDC5F0BA}" type="datetimeFigureOut">
              <a:t>5/29/16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1957E-57DF-324D-89BE-D58D41B0B754}" type="slidenum">
              <a:t>‹#›</a:t>
            </a:fld>
            <a:endParaRPr lang="en-US"/>
          </a:p>
        </p:txBody>
      </p:sp>
    </p:spTree>
    <p:extLst>
      <p:ext uri="{BB962C8B-B14F-4D97-AF65-F5344CB8AC3E}">
        <p14:creationId xmlns:p14="http://schemas.microsoft.com/office/powerpoint/2010/main" val="562992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0A4AC8-5A86-CE47-9C0E-496BEDC5F0BA}" type="datetimeFigureOut">
              <a:t>5/29/16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1957E-57DF-324D-89BE-D58D41B0B754}" type="slidenum">
              <a:t>‹#›</a:t>
            </a:fld>
            <a:endParaRPr lang="en-US"/>
          </a:p>
        </p:txBody>
      </p:sp>
    </p:spTree>
    <p:extLst>
      <p:ext uri="{BB962C8B-B14F-4D97-AF65-F5344CB8AC3E}">
        <p14:creationId xmlns:p14="http://schemas.microsoft.com/office/powerpoint/2010/main" val="2300393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9988974"/>
            <a:ext cx="8549640" cy="308737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794544" y="6588551"/>
            <a:ext cx="8549640" cy="3400424"/>
          </a:xfrm>
        </p:spPr>
        <p:txBody>
          <a:bodyPr anchor="b"/>
          <a:lstStyle>
            <a:lvl1pPr marL="0" indent="0">
              <a:buNone/>
              <a:defRPr sz="3200">
                <a:solidFill>
                  <a:schemeClr val="tx1">
                    <a:tint val="75000"/>
                  </a:schemeClr>
                </a:solidFill>
              </a:defRPr>
            </a:lvl1pPr>
            <a:lvl2pPr marL="731520" indent="0">
              <a:buNone/>
              <a:defRPr sz="2900">
                <a:solidFill>
                  <a:schemeClr val="tx1">
                    <a:tint val="75000"/>
                  </a:schemeClr>
                </a:solidFill>
              </a:defRPr>
            </a:lvl2pPr>
            <a:lvl3pPr marL="1463040" indent="0">
              <a:buNone/>
              <a:defRPr sz="2600">
                <a:solidFill>
                  <a:schemeClr val="tx1">
                    <a:tint val="75000"/>
                  </a:schemeClr>
                </a:solidFill>
              </a:defRPr>
            </a:lvl3pPr>
            <a:lvl4pPr marL="2194560" indent="0">
              <a:buNone/>
              <a:defRPr sz="2200">
                <a:solidFill>
                  <a:schemeClr val="tx1">
                    <a:tint val="75000"/>
                  </a:schemeClr>
                </a:solidFill>
              </a:defRPr>
            </a:lvl4pPr>
            <a:lvl5pPr marL="2926080" indent="0">
              <a:buNone/>
              <a:defRPr sz="2200">
                <a:solidFill>
                  <a:schemeClr val="tx1">
                    <a:tint val="75000"/>
                  </a:schemeClr>
                </a:solidFill>
              </a:defRPr>
            </a:lvl5pPr>
            <a:lvl6pPr marL="3657600" indent="0">
              <a:buNone/>
              <a:defRPr sz="2200">
                <a:solidFill>
                  <a:schemeClr val="tx1">
                    <a:tint val="75000"/>
                  </a:schemeClr>
                </a:solidFill>
              </a:defRPr>
            </a:lvl6pPr>
            <a:lvl7pPr marL="4389120" indent="0">
              <a:buNone/>
              <a:defRPr sz="2200">
                <a:solidFill>
                  <a:schemeClr val="tx1">
                    <a:tint val="75000"/>
                  </a:schemeClr>
                </a:solidFill>
              </a:defRPr>
            </a:lvl7pPr>
            <a:lvl8pPr marL="5120640" indent="0">
              <a:buNone/>
              <a:defRPr sz="2200">
                <a:solidFill>
                  <a:schemeClr val="tx1">
                    <a:tint val="75000"/>
                  </a:schemeClr>
                </a:solidFill>
              </a:defRPr>
            </a:lvl8pPr>
            <a:lvl9pPr marL="5852160"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0A4AC8-5A86-CE47-9C0E-496BEDC5F0BA}" type="datetimeFigureOut">
              <a:t>5/29/16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1957E-57DF-324D-89BE-D58D41B0B754}" type="slidenum">
              <a:t>‹#›</a:t>
            </a:fld>
            <a:endParaRPr lang="en-US"/>
          </a:p>
        </p:txBody>
      </p:sp>
    </p:spTree>
    <p:extLst>
      <p:ext uri="{BB962C8B-B14F-4D97-AF65-F5344CB8AC3E}">
        <p14:creationId xmlns:p14="http://schemas.microsoft.com/office/powerpoint/2010/main" val="2141375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53562" y="8222194"/>
            <a:ext cx="4894738" cy="23252430"/>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15941" y="8222194"/>
            <a:ext cx="4894739" cy="23252430"/>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0A4AC8-5A86-CE47-9C0E-496BEDC5F0BA}" type="datetimeFigureOut">
              <a:t>5/29/16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1957E-57DF-324D-89BE-D58D41B0B754}" type="slidenum">
              <a:t>‹#›</a:t>
            </a:fld>
            <a:endParaRPr lang="en-US"/>
          </a:p>
        </p:txBody>
      </p:sp>
    </p:spTree>
    <p:extLst>
      <p:ext uri="{BB962C8B-B14F-4D97-AF65-F5344CB8AC3E}">
        <p14:creationId xmlns:p14="http://schemas.microsoft.com/office/powerpoint/2010/main" val="379348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622513"/>
            <a:ext cx="9052560" cy="259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0" y="3479590"/>
            <a:ext cx="4444207" cy="1450127"/>
          </a:xfrm>
        </p:spPr>
        <p:txBody>
          <a:bodyPr anchor="b"/>
          <a:lstStyle>
            <a:lvl1pPr marL="0" indent="0">
              <a:buNone/>
              <a:defRPr sz="3800" b="1"/>
            </a:lvl1pPr>
            <a:lvl2pPr marL="731520" indent="0">
              <a:buNone/>
              <a:defRPr sz="3200" b="1"/>
            </a:lvl2pPr>
            <a:lvl3pPr marL="1463040" indent="0">
              <a:buNone/>
              <a:defRPr sz="2900" b="1"/>
            </a:lvl3pPr>
            <a:lvl4pPr marL="2194560" indent="0">
              <a:buNone/>
              <a:defRPr sz="2600" b="1"/>
            </a:lvl4pPr>
            <a:lvl5pPr marL="2926080" indent="0">
              <a:buNone/>
              <a:defRPr sz="2600" b="1"/>
            </a:lvl5pPr>
            <a:lvl6pPr marL="3657600" indent="0">
              <a:buNone/>
              <a:defRPr sz="2600" b="1"/>
            </a:lvl6pPr>
            <a:lvl7pPr marL="4389120" indent="0">
              <a:buNone/>
              <a:defRPr sz="2600" b="1"/>
            </a:lvl7pPr>
            <a:lvl8pPr marL="5120640" indent="0">
              <a:buNone/>
              <a:defRPr sz="2600" b="1"/>
            </a:lvl8pPr>
            <a:lvl9pPr marL="5852160" indent="0">
              <a:buNone/>
              <a:defRPr sz="2600" b="1"/>
            </a:lvl9pPr>
          </a:lstStyle>
          <a:p>
            <a:pPr lvl="0"/>
            <a:r>
              <a:rPr lang="en-US"/>
              <a:t>Click to edit Master text styles</a:t>
            </a:r>
          </a:p>
        </p:txBody>
      </p:sp>
      <p:sp>
        <p:nvSpPr>
          <p:cNvPr id="4" name="Content Placeholder 3"/>
          <p:cNvSpPr>
            <a:spLocks noGrp="1"/>
          </p:cNvSpPr>
          <p:nvPr>
            <p:ph sz="half" idx="2"/>
          </p:nvPr>
        </p:nvSpPr>
        <p:spPr>
          <a:xfrm>
            <a:off x="502920" y="4929717"/>
            <a:ext cx="4444207" cy="8956253"/>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3479590"/>
            <a:ext cx="4445953" cy="1450127"/>
          </a:xfrm>
        </p:spPr>
        <p:txBody>
          <a:bodyPr anchor="b"/>
          <a:lstStyle>
            <a:lvl1pPr marL="0" indent="0">
              <a:buNone/>
              <a:defRPr sz="3800" b="1"/>
            </a:lvl1pPr>
            <a:lvl2pPr marL="731520" indent="0">
              <a:buNone/>
              <a:defRPr sz="3200" b="1"/>
            </a:lvl2pPr>
            <a:lvl3pPr marL="1463040" indent="0">
              <a:buNone/>
              <a:defRPr sz="2900" b="1"/>
            </a:lvl3pPr>
            <a:lvl4pPr marL="2194560" indent="0">
              <a:buNone/>
              <a:defRPr sz="2600" b="1"/>
            </a:lvl4pPr>
            <a:lvl5pPr marL="2926080" indent="0">
              <a:buNone/>
              <a:defRPr sz="2600" b="1"/>
            </a:lvl5pPr>
            <a:lvl6pPr marL="3657600" indent="0">
              <a:buNone/>
              <a:defRPr sz="2600" b="1"/>
            </a:lvl6pPr>
            <a:lvl7pPr marL="4389120" indent="0">
              <a:buNone/>
              <a:defRPr sz="2600" b="1"/>
            </a:lvl7pPr>
            <a:lvl8pPr marL="5120640" indent="0">
              <a:buNone/>
              <a:defRPr sz="2600" b="1"/>
            </a:lvl8pPr>
            <a:lvl9pPr marL="5852160" indent="0">
              <a:buNone/>
              <a:defRPr sz="2600" b="1"/>
            </a:lvl9pPr>
          </a:lstStyle>
          <a:p>
            <a:pPr lvl="0"/>
            <a:r>
              <a:rPr lang="en-US"/>
              <a:t>Click to edit Master text styles</a:t>
            </a:r>
          </a:p>
        </p:txBody>
      </p:sp>
      <p:sp>
        <p:nvSpPr>
          <p:cNvPr id="6" name="Content Placeholder 5"/>
          <p:cNvSpPr>
            <a:spLocks noGrp="1"/>
          </p:cNvSpPr>
          <p:nvPr>
            <p:ph sz="quarter" idx="4"/>
          </p:nvPr>
        </p:nvSpPr>
        <p:spPr>
          <a:xfrm>
            <a:off x="5109528" y="4929717"/>
            <a:ext cx="4445953" cy="8956253"/>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0A4AC8-5A86-CE47-9C0E-496BEDC5F0BA}" type="datetimeFigureOut">
              <a:t>5/29/16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91957E-57DF-324D-89BE-D58D41B0B754}" type="slidenum">
              <a:t>‹#›</a:t>
            </a:fld>
            <a:endParaRPr lang="en-US"/>
          </a:p>
        </p:txBody>
      </p:sp>
    </p:spTree>
    <p:extLst>
      <p:ext uri="{BB962C8B-B14F-4D97-AF65-F5344CB8AC3E}">
        <p14:creationId xmlns:p14="http://schemas.microsoft.com/office/powerpoint/2010/main" val="3799881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0A4AC8-5A86-CE47-9C0E-496BEDC5F0BA}" type="datetimeFigureOut">
              <a:t>5/29/16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91957E-57DF-324D-89BE-D58D41B0B754}" type="slidenum">
              <a:t>‹#›</a:t>
            </a:fld>
            <a:endParaRPr lang="en-US"/>
          </a:p>
        </p:txBody>
      </p:sp>
    </p:spTree>
    <p:extLst>
      <p:ext uri="{BB962C8B-B14F-4D97-AF65-F5344CB8AC3E}">
        <p14:creationId xmlns:p14="http://schemas.microsoft.com/office/powerpoint/2010/main" val="924198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0A4AC8-5A86-CE47-9C0E-496BEDC5F0BA}" type="datetimeFigureOut">
              <a:t>5/29/16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91957E-57DF-324D-89BE-D58D41B0B754}" type="slidenum">
              <a:t>‹#›</a:t>
            </a:fld>
            <a:endParaRPr lang="en-US"/>
          </a:p>
        </p:txBody>
      </p:sp>
    </p:spTree>
    <p:extLst>
      <p:ext uri="{BB962C8B-B14F-4D97-AF65-F5344CB8AC3E}">
        <p14:creationId xmlns:p14="http://schemas.microsoft.com/office/powerpoint/2010/main" val="140326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618913"/>
            <a:ext cx="3309144" cy="263398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3932555" y="618915"/>
            <a:ext cx="5622925" cy="13267056"/>
          </a:xfrm>
        </p:spPr>
        <p:txBody>
          <a:bodyPr/>
          <a:lstStyle>
            <a:lvl1pPr>
              <a:defRPr sz="5100"/>
            </a:lvl1pPr>
            <a:lvl2pPr>
              <a:defRPr sz="45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3252895"/>
            <a:ext cx="3309144" cy="10633076"/>
          </a:xfrm>
        </p:spPr>
        <p:txBody>
          <a:bodyPr/>
          <a:lstStyle>
            <a:lvl1pPr marL="0" indent="0">
              <a:buNone/>
              <a:defRPr sz="2200"/>
            </a:lvl1pPr>
            <a:lvl2pPr marL="731520" indent="0">
              <a:buNone/>
              <a:defRPr sz="1900"/>
            </a:lvl2pPr>
            <a:lvl3pPr marL="1463040" indent="0">
              <a:buNone/>
              <a:defRPr sz="1600"/>
            </a:lvl3pPr>
            <a:lvl4pPr marL="2194560" indent="0">
              <a:buNone/>
              <a:defRPr sz="1400"/>
            </a:lvl4pPr>
            <a:lvl5pPr marL="2926080" indent="0">
              <a:buNone/>
              <a:defRPr sz="1400"/>
            </a:lvl5pPr>
            <a:lvl6pPr marL="3657600" indent="0">
              <a:buNone/>
              <a:defRPr sz="1400"/>
            </a:lvl6pPr>
            <a:lvl7pPr marL="4389120" indent="0">
              <a:buNone/>
              <a:defRPr sz="1400"/>
            </a:lvl7pPr>
            <a:lvl8pPr marL="5120640" indent="0">
              <a:buNone/>
              <a:defRPr sz="1400"/>
            </a:lvl8pPr>
            <a:lvl9pPr marL="585216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40A4AC8-5A86-CE47-9C0E-496BEDC5F0BA}" type="datetimeFigureOut">
              <a:t>5/29/16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1957E-57DF-324D-89BE-D58D41B0B754}" type="slidenum">
              <a:t>‹#›</a:t>
            </a:fld>
            <a:endParaRPr lang="en-US"/>
          </a:p>
        </p:txBody>
      </p:sp>
    </p:spTree>
    <p:extLst>
      <p:ext uri="{BB962C8B-B14F-4D97-AF65-F5344CB8AC3E}">
        <p14:creationId xmlns:p14="http://schemas.microsoft.com/office/powerpoint/2010/main" val="4220554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10881360"/>
            <a:ext cx="6035040" cy="1284606"/>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1971517" y="1388957"/>
            <a:ext cx="6035040" cy="9326880"/>
          </a:xfrm>
        </p:spPr>
        <p:txBody>
          <a:bodyPr/>
          <a:lstStyle>
            <a:lvl1pPr marL="0" indent="0">
              <a:buNone/>
              <a:defRPr sz="5100"/>
            </a:lvl1pPr>
            <a:lvl2pPr marL="731520" indent="0">
              <a:buNone/>
              <a:defRPr sz="4500"/>
            </a:lvl2pPr>
            <a:lvl3pPr marL="1463040" indent="0">
              <a:buNone/>
              <a:defRPr sz="3800"/>
            </a:lvl3pPr>
            <a:lvl4pPr marL="2194560" indent="0">
              <a:buNone/>
              <a:defRPr sz="3200"/>
            </a:lvl4pPr>
            <a:lvl5pPr marL="2926080" indent="0">
              <a:buNone/>
              <a:defRPr sz="3200"/>
            </a:lvl5pPr>
            <a:lvl6pPr marL="3657600" indent="0">
              <a:buNone/>
              <a:defRPr sz="3200"/>
            </a:lvl6pPr>
            <a:lvl7pPr marL="4389120" indent="0">
              <a:buNone/>
              <a:defRPr sz="3200"/>
            </a:lvl7pPr>
            <a:lvl8pPr marL="5120640" indent="0">
              <a:buNone/>
              <a:defRPr sz="3200"/>
            </a:lvl8pPr>
            <a:lvl9pPr marL="5852160" indent="0">
              <a:buNone/>
              <a:defRPr sz="3200"/>
            </a:lvl9pPr>
          </a:lstStyle>
          <a:p>
            <a:endParaRPr lang="en-US"/>
          </a:p>
        </p:txBody>
      </p:sp>
      <p:sp>
        <p:nvSpPr>
          <p:cNvPr id="4" name="Text Placeholder 3"/>
          <p:cNvSpPr>
            <a:spLocks noGrp="1"/>
          </p:cNvSpPr>
          <p:nvPr>
            <p:ph type="body" sz="half" idx="2"/>
          </p:nvPr>
        </p:nvSpPr>
        <p:spPr>
          <a:xfrm>
            <a:off x="1971517" y="12165966"/>
            <a:ext cx="6035040" cy="1824354"/>
          </a:xfrm>
        </p:spPr>
        <p:txBody>
          <a:bodyPr/>
          <a:lstStyle>
            <a:lvl1pPr marL="0" indent="0">
              <a:buNone/>
              <a:defRPr sz="2200"/>
            </a:lvl1pPr>
            <a:lvl2pPr marL="731520" indent="0">
              <a:buNone/>
              <a:defRPr sz="1900"/>
            </a:lvl2pPr>
            <a:lvl3pPr marL="1463040" indent="0">
              <a:buNone/>
              <a:defRPr sz="1600"/>
            </a:lvl3pPr>
            <a:lvl4pPr marL="2194560" indent="0">
              <a:buNone/>
              <a:defRPr sz="1400"/>
            </a:lvl4pPr>
            <a:lvl5pPr marL="2926080" indent="0">
              <a:buNone/>
              <a:defRPr sz="1400"/>
            </a:lvl5pPr>
            <a:lvl6pPr marL="3657600" indent="0">
              <a:buNone/>
              <a:defRPr sz="1400"/>
            </a:lvl6pPr>
            <a:lvl7pPr marL="4389120" indent="0">
              <a:buNone/>
              <a:defRPr sz="1400"/>
            </a:lvl7pPr>
            <a:lvl8pPr marL="5120640" indent="0">
              <a:buNone/>
              <a:defRPr sz="1400"/>
            </a:lvl8pPr>
            <a:lvl9pPr marL="585216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40A4AC8-5A86-CE47-9C0E-496BEDC5F0BA}" type="datetimeFigureOut">
              <a:t>5/29/16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1957E-57DF-324D-89BE-D58D41B0B754}" type="slidenum">
              <a:t>‹#›</a:t>
            </a:fld>
            <a:endParaRPr lang="en-US"/>
          </a:p>
        </p:txBody>
      </p:sp>
    </p:spTree>
    <p:extLst>
      <p:ext uri="{BB962C8B-B14F-4D97-AF65-F5344CB8AC3E}">
        <p14:creationId xmlns:p14="http://schemas.microsoft.com/office/powerpoint/2010/main" val="27640024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622513"/>
            <a:ext cx="9052560" cy="2590800"/>
          </a:xfrm>
          <a:prstGeom prst="rect">
            <a:avLst/>
          </a:prstGeom>
        </p:spPr>
        <p:txBody>
          <a:bodyPr vert="horz" lIns="146304" tIns="73152" rIns="146304" bIns="73152" rtlCol="0" anchor="ctr">
            <a:normAutofit/>
          </a:bodyPr>
          <a:lstStyle/>
          <a:p>
            <a:r>
              <a:rPr lang="en-US"/>
              <a:t>Click to edit Master title style</a:t>
            </a:r>
          </a:p>
        </p:txBody>
      </p:sp>
      <p:sp>
        <p:nvSpPr>
          <p:cNvPr id="3" name="Text Placeholder 2"/>
          <p:cNvSpPr>
            <a:spLocks noGrp="1"/>
          </p:cNvSpPr>
          <p:nvPr>
            <p:ph type="body" idx="1"/>
          </p:nvPr>
        </p:nvSpPr>
        <p:spPr>
          <a:xfrm>
            <a:off x="502920" y="3627121"/>
            <a:ext cx="9052560" cy="10258849"/>
          </a:xfrm>
          <a:prstGeom prst="rect">
            <a:avLst/>
          </a:prstGeom>
        </p:spPr>
        <p:txBody>
          <a:bodyPr vert="horz" lIns="146304" tIns="73152" rIns="146304" bIns="7315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14407728"/>
            <a:ext cx="2346960" cy="827617"/>
          </a:xfrm>
          <a:prstGeom prst="rect">
            <a:avLst/>
          </a:prstGeom>
        </p:spPr>
        <p:txBody>
          <a:bodyPr vert="horz" lIns="146304" tIns="73152" rIns="146304" bIns="73152" rtlCol="0" anchor="ctr"/>
          <a:lstStyle>
            <a:lvl1pPr algn="l">
              <a:defRPr sz="1900">
                <a:solidFill>
                  <a:schemeClr val="tx1">
                    <a:tint val="75000"/>
                  </a:schemeClr>
                </a:solidFill>
              </a:defRPr>
            </a:lvl1pPr>
          </a:lstStyle>
          <a:p>
            <a:fld id="{740A4AC8-5A86-CE47-9C0E-496BEDC5F0BA}" type="datetimeFigureOut">
              <a:t>5/29/16</a:t>
            </a:fld>
            <a:endParaRPr lang="en-US"/>
          </a:p>
        </p:txBody>
      </p:sp>
      <p:sp>
        <p:nvSpPr>
          <p:cNvPr id="5" name="Footer Placeholder 4"/>
          <p:cNvSpPr>
            <a:spLocks noGrp="1"/>
          </p:cNvSpPr>
          <p:nvPr>
            <p:ph type="ftr" sz="quarter" idx="3"/>
          </p:nvPr>
        </p:nvSpPr>
        <p:spPr>
          <a:xfrm>
            <a:off x="3436620" y="14407728"/>
            <a:ext cx="3185160" cy="827617"/>
          </a:xfrm>
          <a:prstGeom prst="rect">
            <a:avLst/>
          </a:prstGeom>
        </p:spPr>
        <p:txBody>
          <a:bodyPr vert="horz" lIns="146304" tIns="73152" rIns="146304" bIns="73152"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14407728"/>
            <a:ext cx="2346960" cy="827617"/>
          </a:xfrm>
          <a:prstGeom prst="rect">
            <a:avLst/>
          </a:prstGeom>
        </p:spPr>
        <p:txBody>
          <a:bodyPr vert="horz" lIns="146304" tIns="73152" rIns="146304" bIns="73152" rtlCol="0" anchor="ctr"/>
          <a:lstStyle>
            <a:lvl1pPr algn="r">
              <a:defRPr sz="1900">
                <a:solidFill>
                  <a:schemeClr val="tx1">
                    <a:tint val="75000"/>
                  </a:schemeClr>
                </a:solidFill>
              </a:defRPr>
            </a:lvl1pPr>
          </a:lstStyle>
          <a:p>
            <a:fld id="{A791957E-57DF-324D-89BE-D58D41B0B754}" type="slidenum">
              <a:t>‹#›</a:t>
            </a:fld>
            <a:endParaRPr lang="en-US"/>
          </a:p>
        </p:txBody>
      </p:sp>
    </p:spTree>
    <p:extLst>
      <p:ext uri="{BB962C8B-B14F-4D97-AF65-F5344CB8AC3E}">
        <p14:creationId xmlns:p14="http://schemas.microsoft.com/office/powerpoint/2010/main" val="2684657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31520" rtl="0" eaLnBrk="1" latinLnBrk="0" hangingPunct="1">
        <a:spcBef>
          <a:spcPct val="0"/>
        </a:spcBef>
        <a:buNone/>
        <a:defRPr sz="7000" kern="1200">
          <a:solidFill>
            <a:schemeClr val="tx1"/>
          </a:solidFill>
          <a:latin typeface="+mj-lt"/>
          <a:ea typeface="+mj-ea"/>
          <a:cs typeface="+mj-cs"/>
        </a:defRPr>
      </a:lvl1pPr>
    </p:titleStyle>
    <p:bodyStyle>
      <a:lvl1pPr marL="548640" indent="-548640" algn="l" defTabSz="731520" rtl="0" eaLnBrk="1" latinLnBrk="0" hangingPunct="1">
        <a:spcBef>
          <a:spcPct val="20000"/>
        </a:spcBef>
        <a:buFont typeface="Arial"/>
        <a:buChar char="•"/>
        <a:defRPr sz="5100" kern="1200">
          <a:solidFill>
            <a:schemeClr val="tx1"/>
          </a:solidFill>
          <a:latin typeface="+mn-lt"/>
          <a:ea typeface="+mn-ea"/>
          <a:cs typeface="+mn-cs"/>
        </a:defRPr>
      </a:lvl1pPr>
      <a:lvl2pPr marL="1188720" indent="-457200" algn="l" defTabSz="731520" rtl="0" eaLnBrk="1" latinLnBrk="0" hangingPunct="1">
        <a:spcBef>
          <a:spcPct val="20000"/>
        </a:spcBef>
        <a:buFont typeface="Arial"/>
        <a:buChar char="–"/>
        <a:defRPr sz="4500" kern="1200">
          <a:solidFill>
            <a:schemeClr val="tx1"/>
          </a:solidFill>
          <a:latin typeface="+mn-lt"/>
          <a:ea typeface="+mn-ea"/>
          <a:cs typeface="+mn-cs"/>
        </a:defRPr>
      </a:lvl2pPr>
      <a:lvl3pPr marL="1828800" indent="-365760" algn="l" defTabSz="731520" rtl="0" eaLnBrk="1" latinLnBrk="0" hangingPunct="1">
        <a:spcBef>
          <a:spcPct val="20000"/>
        </a:spcBef>
        <a:buFont typeface="Arial"/>
        <a:buChar char="•"/>
        <a:defRPr sz="3800" kern="1200">
          <a:solidFill>
            <a:schemeClr val="tx1"/>
          </a:solidFill>
          <a:latin typeface="+mn-lt"/>
          <a:ea typeface="+mn-ea"/>
          <a:cs typeface="+mn-cs"/>
        </a:defRPr>
      </a:lvl3pPr>
      <a:lvl4pPr marL="2560320" indent="-365760" algn="l" defTabSz="731520" rtl="0" eaLnBrk="1" latinLnBrk="0" hangingPunct="1">
        <a:spcBef>
          <a:spcPct val="20000"/>
        </a:spcBef>
        <a:buFont typeface="Arial"/>
        <a:buChar char="–"/>
        <a:defRPr sz="3200" kern="1200">
          <a:solidFill>
            <a:schemeClr val="tx1"/>
          </a:solidFill>
          <a:latin typeface="+mn-lt"/>
          <a:ea typeface="+mn-ea"/>
          <a:cs typeface="+mn-cs"/>
        </a:defRPr>
      </a:lvl4pPr>
      <a:lvl5pPr marL="3291840" indent="-365760" algn="l" defTabSz="731520" rtl="0" eaLnBrk="1" latinLnBrk="0" hangingPunct="1">
        <a:spcBef>
          <a:spcPct val="20000"/>
        </a:spcBef>
        <a:buFont typeface="Arial"/>
        <a:buChar char="»"/>
        <a:defRPr sz="3200" kern="1200">
          <a:solidFill>
            <a:schemeClr val="tx1"/>
          </a:solidFill>
          <a:latin typeface="+mn-lt"/>
          <a:ea typeface="+mn-ea"/>
          <a:cs typeface="+mn-cs"/>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p:bodyStyle>
    <p:otherStyle>
      <a:defPPr>
        <a:defRPr lang="en-US"/>
      </a:defPPr>
      <a:lvl1pPr marL="0" algn="l" defTabSz="731520" rtl="0" eaLnBrk="1" latinLnBrk="0" hangingPunct="1">
        <a:defRPr sz="2900" kern="1200">
          <a:solidFill>
            <a:schemeClr val="tx1"/>
          </a:solidFill>
          <a:latin typeface="+mn-lt"/>
          <a:ea typeface="+mn-ea"/>
          <a:cs typeface="+mn-cs"/>
        </a:defRPr>
      </a:lvl1pPr>
      <a:lvl2pPr marL="731520" algn="l" defTabSz="731520" rtl="0" eaLnBrk="1" latinLnBrk="0" hangingPunct="1">
        <a:defRPr sz="2900" kern="1200">
          <a:solidFill>
            <a:schemeClr val="tx1"/>
          </a:solidFill>
          <a:latin typeface="+mn-lt"/>
          <a:ea typeface="+mn-ea"/>
          <a:cs typeface="+mn-cs"/>
        </a:defRPr>
      </a:lvl2pPr>
      <a:lvl3pPr marL="1463040" algn="l" defTabSz="731520" rtl="0" eaLnBrk="1" latinLnBrk="0" hangingPunct="1">
        <a:defRPr sz="2900" kern="1200">
          <a:solidFill>
            <a:schemeClr val="tx1"/>
          </a:solidFill>
          <a:latin typeface="+mn-lt"/>
          <a:ea typeface="+mn-ea"/>
          <a:cs typeface="+mn-cs"/>
        </a:defRPr>
      </a:lvl3pPr>
      <a:lvl4pPr marL="2194560" algn="l" defTabSz="731520" rtl="0" eaLnBrk="1" latinLnBrk="0" hangingPunct="1">
        <a:defRPr sz="2900" kern="1200">
          <a:solidFill>
            <a:schemeClr val="tx1"/>
          </a:solidFill>
          <a:latin typeface="+mn-lt"/>
          <a:ea typeface="+mn-ea"/>
          <a:cs typeface="+mn-cs"/>
        </a:defRPr>
      </a:lvl4pPr>
      <a:lvl5pPr marL="2926080" algn="l" defTabSz="731520" rtl="0" eaLnBrk="1" latinLnBrk="0" hangingPunct="1">
        <a:defRPr sz="2900" kern="1200">
          <a:solidFill>
            <a:schemeClr val="tx1"/>
          </a:solidFill>
          <a:latin typeface="+mn-lt"/>
          <a:ea typeface="+mn-ea"/>
          <a:cs typeface="+mn-cs"/>
        </a:defRPr>
      </a:lvl5pPr>
      <a:lvl6pPr marL="3657600" algn="l" defTabSz="731520" rtl="0" eaLnBrk="1" latinLnBrk="0" hangingPunct="1">
        <a:defRPr sz="2900" kern="1200">
          <a:solidFill>
            <a:schemeClr val="tx1"/>
          </a:solidFill>
          <a:latin typeface="+mn-lt"/>
          <a:ea typeface="+mn-ea"/>
          <a:cs typeface="+mn-cs"/>
        </a:defRPr>
      </a:lvl6pPr>
      <a:lvl7pPr marL="4389120" algn="l" defTabSz="731520" rtl="0" eaLnBrk="1" latinLnBrk="0" hangingPunct="1">
        <a:defRPr sz="2900" kern="1200">
          <a:solidFill>
            <a:schemeClr val="tx1"/>
          </a:solidFill>
          <a:latin typeface="+mn-lt"/>
          <a:ea typeface="+mn-ea"/>
          <a:cs typeface="+mn-cs"/>
        </a:defRPr>
      </a:lvl7pPr>
      <a:lvl8pPr marL="5120640" algn="l" defTabSz="731520" rtl="0" eaLnBrk="1" latinLnBrk="0" hangingPunct="1">
        <a:defRPr sz="2900" kern="1200">
          <a:solidFill>
            <a:schemeClr val="tx1"/>
          </a:solidFill>
          <a:latin typeface="+mn-lt"/>
          <a:ea typeface="+mn-ea"/>
          <a:cs typeface="+mn-cs"/>
        </a:defRPr>
      </a:lvl8pPr>
      <a:lvl9pPr marL="5852160" algn="l" defTabSz="731520"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20" Type="http://schemas.openxmlformats.org/officeDocument/2006/relationships/image" Target="../media/image26.png"/><Relationship Id="rId21" Type="http://schemas.openxmlformats.org/officeDocument/2006/relationships/image" Target="../media/image27.png"/><Relationship Id="rId22" Type="http://schemas.openxmlformats.org/officeDocument/2006/relationships/image" Target="../media/image28.png"/><Relationship Id="rId23" Type="http://schemas.openxmlformats.org/officeDocument/2006/relationships/image" Target="../media/image29.png"/><Relationship Id="rId24" Type="http://schemas.openxmlformats.org/officeDocument/2006/relationships/image" Target="../media/image30.png"/><Relationship Id="rId25" Type="http://schemas.openxmlformats.org/officeDocument/2006/relationships/image" Target="../media/image31.png"/><Relationship Id="rId26" Type="http://schemas.openxmlformats.org/officeDocument/2006/relationships/image" Target="../media/image32.png"/><Relationship Id="rId27" Type="http://schemas.openxmlformats.org/officeDocument/2006/relationships/image" Target="../media/image33.png"/><Relationship Id="rId28" Type="http://schemas.openxmlformats.org/officeDocument/2006/relationships/image" Target="../media/image34.png"/><Relationship Id="rId29" Type="http://schemas.openxmlformats.org/officeDocument/2006/relationships/image" Target="../media/image35.png"/><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30" Type="http://schemas.openxmlformats.org/officeDocument/2006/relationships/image" Target="../media/image36.png"/><Relationship Id="rId31" Type="http://schemas.openxmlformats.org/officeDocument/2006/relationships/image" Target="../media/image37.png"/><Relationship Id="rId32" Type="http://schemas.openxmlformats.org/officeDocument/2006/relationships/image" Target="../media/image38.png"/><Relationship Id="rId9" Type="http://schemas.openxmlformats.org/officeDocument/2006/relationships/image" Target="../media/image15.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33" Type="http://schemas.openxmlformats.org/officeDocument/2006/relationships/image" Target="../media/image39.png"/><Relationship Id="rId34" Type="http://schemas.openxmlformats.org/officeDocument/2006/relationships/image" Target="../media/image40.png"/><Relationship Id="rId35" Type="http://schemas.openxmlformats.org/officeDocument/2006/relationships/image" Target="../media/image41.png"/><Relationship Id="rId36" Type="http://schemas.openxmlformats.org/officeDocument/2006/relationships/image" Target="../media/image42.png"/><Relationship Id="rId10" Type="http://schemas.openxmlformats.org/officeDocument/2006/relationships/image" Target="../media/image16.png"/><Relationship Id="rId11" Type="http://schemas.openxmlformats.org/officeDocument/2006/relationships/image" Target="../media/image17.png"/><Relationship Id="rId12" Type="http://schemas.openxmlformats.org/officeDocument/2006/relationships/image" Target="../media/image18.png"/><Relationship Id="rId13" Type="http://schemas.openxmlformats.org/officeDocument/2006/relationships/image" Target="../media/image19.png"/><Relationship Id="rId14" Type="http://schemas.openxmlformats.org/officeDocument/2006/relationships/image" Target="../media/image20.png"/><Relationship Id="rId15" Type="http://schemas.openxmlformats.org/officeDocument/2006/relationships/image" Target="../media/image21.png"/><Relationship Id="rId16" Type="http://schemas.openxmlformats.org/officeDocument/2006/relationships/image" Target="../media/image22.png"/><Relationship Id="rId17" Type="http://schemas.openxmlformats.org/officeDocument/2006/relationships/image" Target="../media/image23.png"/><Relationship Id="rId18" Type="http://schemas.openxmlformats.org/officeDocument/2006/relationships/image" Target="../media/image24.png"/><Relationship Id="rId19" Type="http://schemas.openxmlformats.org/officeDocument/2006/relationships/image" Target="../media/image25.png"/><Relationship Id="rId37" Type="http://schemas.openxmlformats.org/officeDocument/2006/relationships/image" Target="../media/image43.png"/></Relationships>
</file>

<file path=ppt/slides/_rels/slide3.xml.rels><?xml version="1.0" encoding="UTF-8" standalone="yes"?>
<Relationships xmlns="http://schemas.openxmlformats.org/package/2006/relationships"><Relationship Id="rId9" Type="http://schemas.openxmlformats.org/officeDocument/2006/relationships/image" Target="../media/image51.png"/><Relationship Id="rId20" Type="http://schemas.openxmlformats.org/officeDocument/2006/relationships/image" Target="../media/image62.png"/><Relationship Id="rId21" Type="http://schemas.openxmlformats.org/officeDocument/2006/relationships/image" Target="../media/image63.png"/><Relationship Id="rId22" Type="http://schemas.openxmlformats.org/officeDocument/2006/relationships/image" Target="../media/image64.png"/><Relationship Id="rId23" Type="http://schemas.openxmlformats.org/officeDocument/2006/relationships/image" Target="../media/image65.png"/><Relationship Id="rId24" Type="http://schemas.openxmlformats.org/officeDocument/2006/relationships/image" Target="../media/image66.png"/><Relationship Id="rId25" Type="http://schemas.openxmlformats.org/officeDocument/2006/relationships/image" Target="../media/image67.png"/><Relationship Id="rId26" Type="http://schemas.openxmlformats.org/officeDocument/2006/relationships/image" Target="../media/image68.png"/><Relationship Id="rId27" Type="http://schemas.openxmlformats.org/officeDocument/2006/relationships/image" Target="../media/image69.png"/><Relationship Id="rId28" Type="http://schemas.openxmlformats.org/officeDocument/2006/relationships/image" Target="../media/image70.emf"/><Relationship Id="rId29" Type="http://schemas.openxmlformats.org/officeDocument/2006/relationships/image" Target="../media/image71.png"/><Relationship Id="rId30" Type="http://schemas.openxmlformats.org/officeDocument/2006/relationships/image" Target="../media/image72.png"/><Relationship Id="rId31" Type="http://schemas.openxmlformats.org/officeDocument/2006/relationships/image" Target="../media/image73.png"/><Relationship Id="rId10" Type="http://schemas.openxmlformats.org/officeDocument/2006/relationships/image" Target="../media/image52.png"/><Relationship Id="rId11" Type="http://schemas.openxmlformats.org/officeDocument/2006/relationships/image" Target="../media/image53.png"/><Relationship Id="rId12" Type="http://schemas.openxmlformats.org/officeDocument/2006/relationships/image" Target="../media/image54.png"/><Relationship Id="rId13" Type="http://schemas.openxmlformats.org/officeDocument/2006/relationships/image" Target="../media/image55.png"/><Relationship Id="rId14" Type="http://schemas.openxmlformats.org/officeDocument/2006/relationships/image" Target="../media/image56.png"/><Relationship Id="rId15" Type="http://schemas.openxmlformats.org/officeDocument/2006/relationships/image" Target="../media/image57.png"/><Relationship Id="rId16" Type="http://schemas.openxmlformats.org/officeDocument/2006/relationships/image" Target="../media/image58.png"/><Relationship Id="rId17" Type="http://schemas.openxmlformats.org/officeDocument/2006/relationships/image" Target="../media/image59.png"/><Relationship Id="rId18" Type="http://schemas.openxmlformats.org/officeDocument/2006/relationships/image" Target="../media/image60.png"/><Relationship Id="rId19" Type="http://schemas.openxmlformats.org/officeDocument/2006/relationships/image" Target="../media/image61.png"/><Relationship Id="rId1" Type="http://schemas.openxmlformats.org/officeDocument/2006/relationships/slideLayout" Target="../slideLayouts/slideLayout2.xml"/><Relationship Id="rId2" Type="http://schemas.openxmlformats.org/officeDocument/2006/relationships/image" Target="../media/image44.png"/><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75.png"/><Relationship Id="rId4" Type="http://schemas.openxmlformats.org/officeDocument/2006/relationships/image" Target="../media/image76.png"/><Relationship Id="rId5" Type="http://schemas.openxmlformats.org/officeDocument/2006/relationships/image" Target="../media/image77.png"/><Relationship Id="rId6" Type="http://schemas.openxmlformats.org/officeDocument/2006/relationships/image" Target="../media/image78.png"/><Relationship Id="rId7" Type="http://schemas.openxmlformats.org/officeDocument/2006/relationships/image" Target="../media/image79.emf"/><Relationship Id="rId8" Type="http://schemas.openxmlformats.org/officeDocument/2006/relationships/image" Target="../media/image80.png"/><Relationship Id="rId9" Type="http://schemas.openxmlformats.org/officeDocument/2006/relationships/image" Target="../media/image81.png"/><Relationship Id="rId1" Type="http://schemas.openxmlformats.org/officeDocument/2006/relationships/slideLayout" Target="../slideLayouts/slideLayout2.xml"/><Relationship Id="rId2" Type="http://schemas.openxmlformats.org/officeDocument/2006/relationships/image" Target="../media/image7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rotWithShape="1">
          <a:blip r:embed="rId2"/>
          <a:srcRect l="5900" t="6764" r="7044"/>
          <a:stretch/>
        </p:blipFill>
        <p:spPr>
          <a:xfrm>
            <a:off x="5908885" y="9917244"/>
            <a:ext cx="1602274" cy="1897097"/>
          </a:xfrm>
          <a:prstGeom prst="rect">
            <a:avLst/>
          </a:prstGeom>
        </p:spPr>
      </p:pic>
      <p:sp>
        <p:nvSpPr>
          <p:cNvPr id="3" name="Content Placeholder 2"/>
          <p:cNvSpPr>
            <a:spLocks noGrp="1"/>
          </p:cNvSpPr>
          <p:nvPr>
            <p:ph idx="1"/>
          </p:nvPr>
        </p:nvSpPr>
        <p:spPr>
          <a:xfrm>
            <a:off x="604182" y="594141"/>
            <a:ext cx="8873264" cy="1197394"/>
          </a:xfrm>
        </p:spPr>
        <p:txBody>
          <a:bodyPr lIns="0" tIns="0" rIns="0" bIns="0">
            <a:noAutofit/>
          </a:bodyPr>
          <a:lstStyle/>
          <a:p>
            <a:pPr marL="0" indent="0">
              <a:lnSpc>
                <a:spcPts val="2100"/>
              </a:lnSpc>
              <a:spcBef>
                <a:spcPts val="0"/>
              </a:spcBef>
              <a:buNone/>
            </a:pPr>
            <a:r>
              <a:rPr lang="en-US" sz="2800" b="1"/>
              <a:t>How to Use These Graphics</a:t>
            </a:r>
          </a:p>
          <a:p>
            <a:pPr marL="0" indent="0">
              <a:lnSpc>
                <a:spcPts val="2100"/>
              </a:lnSpc>
              <a:spcBef>
                <a:spcPts val="0"/>
              </a:spcBef>
              <a:buNone/>
            </a:pPr>
            <a:r>
              <a:rPr lang="en-US" sz="1800"/>
              <a:t>These graphics can be copied and pasted to customize restriction posters and flyers. It is assumed that the user will have basic operational familiarity with editing Powerpoint files; like how to copy, paste, move and resize graphics, and basic text formatting.</a:t>
            </a:r>
          </a:p>
        </p:txBody>
      </p:sp>
      <p:sp>
        <p:nvSpPr>
          <p:cNvPr id="8" name="TextBox 7"/>
          <p:cNvSpPr txBox="1"/>
          <p:nvPr/>
        </p:nvSpPr>
        <p:spPr>
          <a:xfrm>
            <a:off x="604182" y="1791535"/>
            <a:ext cx="709498" cy="923330"/>
          </a:xfrm>
          <a:prstGeom prst="rect">
            <a:avLst/>
          </a:prstGeom>
          <a:noFill/>
        </p:spPr>
        <p:txBody>
          <a:bodyPr wrap="square" lIns="0" tIns="0" rIns="0" bIns="0" rtlCol="0">
            <a:spAutoFit/>
          </a:bodyPr>
          <a:lstStyle/>
          <a:p>
            <a:r>
              <a:rPr lang="en-US" sz="6000" b="1">
                <a:latin typeface="Arial"/>
                <a:cs typeface="Arial"/>
              </a:rPr>
              <a:t>1.</a:t>
            </a:r>
          </a:p>
        </p:txBody>
      </p:sp>
      <p:sp>
        <p:nvSpPr>
          <p:cNvPr id="9" name="Content Placeholder 2"/>
          <p:cNvSpPr txBox="1">
            <a:spLocks/>
          </p:cNvSpPr>
          <p:nvPr/>
        </p:nvSpPr>
        <p:spPr>
          <a:xfrm>
            <a:off x="1313680" y="2025545"/>
            <a:ext cx="3828033" cy="942261"/>
          </a:xfrm>
          <a:prstGeom prst="rect">
            <a:avLst/>
          </a:prstGeom>
        </p:spPr>
        <p:txBody>
          <a:bodyPr vert="horz" lIns="0" tIns="0" rIns="0" bIns="0" rtlCol="0">
            <a:noAutofit/>
          </a:bodyPr>
          <a:lstStyle>
            <a:lvl1pPr marL="548640" indent="-548640" algn="l" defTabSz="731520" rtl="0" eaLnBrk="1" latinLnBrk="0" hangingPunct="1">
              <a:spcBef>
                <a:spcPct val="20000"/>
              </a:spcBef>
              <a:buFont typeface="Arial"/>
              <a:buChar char="•"/>
              <a:defRPr sz="5100" kern="1200">
                <a:solidFill>
                  <a:schemeClr val="tx1"/>
                </a:solidFill>
                <a:latin typeface="+mn-lt"/>
                <a:ea typeface="+mn-ea"/>
                <a:cs typeface="+mn-cs"/>
              </a:defRPr>
            </a:lvl1pPr>
            <a:lvl2pPr marL="1188720" indent="-457200" algn="l" defTabSz="731520" rtl="0" eaLnBrk="1" latinLnBrk="0" hangingPunct="1">
              <a:spcBef>
                <a:spcPct val="20000"/>
              </a:spcBef>
              <a:buFont typeface="Arial"/>
              <a:buChar char="–"/>
              <a:defRPr sz="4500" kern="1200">
                <a:solidFill>
                  <a:schemeClr val="tx1"/>
                </a:solidFill>
                <a:latin typeface="+mn-lt"/>
                <a:ea typeface="+mn-ea"/>
                <a:cs typeface="+mn-cs"/>
              </a:defRPr>
            </a:lvl2pPr>
            <a:lvl3pPr marL="1828800" indent="-365760" algn="l" defTabSz="731520" rtl="0" eaLnBrk="1" latinLnBrk="0" hangingPunct="1">
              <a:spcBef>
                <a:spcPct val="20000"/>
              </a:spcBef>
              <a:buFont typeface="Arial"/>
              <a:buChar char="•"/>
              <a:defRPr sz="3800" kern="1200">
                <a:solidFill>
                  <a:schemeClr val="tx1"/>
                </a:solidFill>
                <a:latin typeface="+mn-lt"/>
                <a:ea typeface="+mn-ea"/>
                <a:cs typeface="+mn-cs"/>
              </a:defRPr>
            </a:lvl3pPr>
            <a:lvl4pPr marL="2560320" indent="-365760" algn="l" defTabSz="731520" rtl="0" eaLnBrk="1" latinLnBrk="0" hangingPunct="1">
              <a:spcBef>
                <a:spcPct val="20000"/>
              </a:spcBef>
              <a:buFont typeface="Arial"/>
              <a:buChar char="–"/>
              <a:defRPr sz="3200" kern="1200">
                <a:solidFill>
                  <a:schemeClr val="tx1"/>
                </a:solidFill>
                <a:latin typeface="+mn-lt"/>
                <a:ea typeface="+mn-ea"/>
                <a:cs typeface="+mn-cs"/>
              </a:defRPr>
            </a:lvl4pPr>
            <a:lvl5pPr marL="3291840" indent="-365760" algn="l" defTabSz="731520" rtl="0" eaLnBrk="1" latinLnBrk="0" hangingPunct="1">
              <a:spcBef>
                <a:spcPct val="20000"/>
              </a:spcBef>
              <a:buFont typeface="Arial"/>
              <a:buChar char="»"/>
              <a:defRPr sz="3200" kern="1200">
                <a:solidFill>
                  <a:schemeClr val="tx1"/>
                </a:solidFill>
                <a:latin typeface="+mn-lt"/>
                <a:ea typeface="+mn-ea"/>
                <a:cs typeface="+mn-cs"/>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marL="0" indent="0">
              <a:buNone/>
            </a:pPr>
            <a:r>
              <a:rPr lang="en-US" sz="1400"/>
              <a:t>Select a graphic from the following pages. You’ll see  a blue box around it with handles when selected. From your menu bar: </a:t>
            </a:r>
            <a:r>
              <a:rPr lang="en-US" sz="1400" b="1">
                <a:solidFill>
                  <a:srgbClr val="FF0000"/>
                </a:solidFill>
              </a:rPr>
              <a:t>Edit&gt;Copy </a:t>
            </a:r>
            <a:r>
              <a:rPr lang="en-US" sz="1400"/>
              <a:t>or keyboard,</a:t>
            </a:r>
            <a:r>
              <a:rPr lang="en-US" sz="1400" b="1">
                <a:solidFill>
                  <a:srgbClr val="FF0000"/>
                </a:solidFill>
              </a:rPr>
              <a:t> ctrl C. </a:t>
            </a:r>
          </a:p>
        </p:txBody>
      </p:sp>
      <p:sp>
        <p:nvSpPr>
          <p:cNvPr id="11" name="TextBox 10"/>
          <p:cNvSpPr txBox="1"/>
          <p:nvPr/>
        </p:nvSpPr>
        <p:spPr>
          <a:xfrm>
            <a:off x="5228181" y="1828483"/>
            <a:ext cx="709498" cy="923330"/>
          </a:xfrm>
          <a:prstGeom prst="rect">
            <a:avLst/>
          </a:prstGeom>
          <a:noFill/>
        </p:spPr>
        <p:txBody>
          <a:bodyPr wrap="square" lIns="0" tIns="0" rIns="0" bIns="0" rtlCol="0">
            <a:spAutoFit/>
          </a:bodyPr>
          <a:lstStyle/>
          <a:p>
            <a:r>
              <a:rPr lang="en-US" sz="6000" b="1">
                <a:latin typeface="Arial"/>
                <a:cs typeface="Arial"/>
              </a:rPr>
              <a:t>2.</a:t>
            </a:r>
          </a:p>
        </p:txBody>
      </p:sp>
      <p:sp>
        <p:nvSpPr>
          <p:cNvPr id="12" name="Content Placeholder 2"/>
          <p:cNvSpPr txBox="1">
            <a:spLocks/>
          </p:cNvSpPr>
          <p:nvPr/>
        </p:nvSpPr>
        <p:spPr>
          <a:xfrm>
            <a:off x="5929314" y="2003931"/>
            <a:ext cx="3548132" cy="963876"/>
          </a:xfrm>
          <a:prstGeom prst="rect">
            <a:avLst/>
          </a:prstGeom>
        </p:spPr>
        <p:txBody>
          <a:bodyPr vert="horz" lIns="0" tIns="0" rIns="0" bIns="0" rtlCol="0">
            <a:noAutofit/>
          </a:bodyPr>
          <a:lstStyle>
            <a:lvl1pPr marL="548640" indent="-548640" algn="l" defTabSz="731520" rtl="0" eaLnBrk="1" latinLnBrk="0" hangingPunct="1">
              <a:spcBef>
                <a:spcPct val="20000"/>
              </a:spcBef>
              <a:buFont typeface="Arial"/>
              <a:buChar char="•"/>
              <a:defRPr sz="5100" kern="1200">
                <a:solidFill>
                  <a:schemeClr val="tx1"/>
                </a:solidFill>
                <a:latin typeface="+mn-lt"/>
                <a:ea typeface="+mn-ea"/>
                <a:cs typeface="+mn-cs"/>
              </a:defRPr>
            </a:lvl1pPr>
            <a:lvl2pPr marL="1188720" indent="-457200" algn="l" defTabSz="731520" rtl="0" eaLnBrk="1" latinLnBrk="0" hangingPunct="1">
              <a:spcBef>
                <a:spcPct val="20000"/>
              </a:spcBef>
              <a:buFont typeface="Arial"/>
              <a:buChar char="–"/>
              <a:defRPr sz="4500" kern="1200">
                <a:solidFill>
                  <a:schemeClr val="tx1"/>
                </a:solidFill>
                <a:latin typeface="+mn-lt"/>
                <a:ea typeface="+mn-ea"/>
                <a:cs typeface="+mn-cs"/>
              </a:defRPr>
            </a:lvl2pPr>
            <a:lvl3pPr marL="1828800" indent="-365760" algn="l" defTabSz="731520" rtl="0" eaLnBrk="1" latinLnBrk="0" hangingPunct="1">
              <a:spcBef>
                <a:spcPct val="20000"/>
              </a:spcBef>
              <a:buFont typeface="Arial"/>
              <a:buChar char="•"/>
              <a:defRPr sz="3800" kern="1200">
                <a:solidFill>
                  <a:schemeClr val="tx1"/>
                </a:solidFill>
                <a:latin typeface="+mn-lt"/>
                <a:ea typeface="+mn-ea"/>
                <a:cs typeface="+mn-cs"/>
              </a:defRPr>
            </a:lvl3pPr>
            <a:lvl4pPr marL="2560320" indent="-365760" algn="l" defTabSz="731520" rtl="0" eaLnBrk="1" latinLnBrk="0" hangingPunct="1">
              <a:spcBef>
                <a:spcPct val="20000"/>
              </a:spcBef>
              <a:buFont typeface="Arial"/>
              <a:buChar char="–"/>
              <a:defRPr sz="3200" kern="1200">
                <a:solidFill>
                  <a:schemeClr val="tx1"/>
                </a:solidFill>
                <a:latin typeface="+mn-lt"/>
                <a:ea typeface="+mn-ea"/>
                <a:cs typeface="+mn-cs"/>
              </a:defRPr>
            </a:lvl4pPr>
            <a:lvl5pPr marL="3291840" indent="-365760" algn="l" defTabSz="731520" rtl="0" eaLnBrk="1" latinLnBrk="0" hangingPunct="1">
              <a:spcBef>
                <a:spcPct val="20000"/>
              </a:spcBef>
              <a:buFont typeface="Arial"/>
              <a:buChar char="»"/>
              <a:defRPr sz="3200" kern="1200">
                <a:solidFill>
                  <a:schemeClr val="tx1"/>
                </a:solidFill>
                <a:latin typeface="+mn-lt"/>
                <a:ea typeface="+mn-ea"/>
                <a:cs typeface="+mn-cs"/>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marL="0" indent="0">
              <a:buNone/>
            </a:pPr>
            <a:r>
              <a:rPr lang="en-US" sz="1400"/>
              <a:t>Open the restriction file you want to edit. Do a </a:t>
            </a:r>
            <a:r>
              <a:rPr lang="en-US" sz="1400" b="1">
                <a:solidFill>
                  <a:srgbClr val="FF0000"/>
                </a:solidFill>
              </a:rPr>
              <a:t>File&gt;Save As </a:t>
            </a:r>
            <a:r>
              <a:rPr lang="en-US" sz="1400"/>
              <a:t>and give it a new name, so you do not overwrite your template. Then select the graphic you want to replace and delete it.</a:t>
            </a:r>
          </a:p>
        </p:txBody>
      </p:sp>
      <p:pic>
        <p:nvPicPr>
          <p:cNvPr id="14" name="Picture 13"/>
          <p:cNvPicPr>
            <a:picLocks noChangeAspect="1"/>
          </p:cNvPicPr>
          <p:nvPr/>
        </p:nvPicPr>
        <p:blipFill rotWithShape="1">
          <a:blip r:embed="rId3"/>
          <a:srcRect l="8957"/>
          <a:stretch/>
        </p:blipFill>
        <p:spPr>
          <a:xfrm>
            <a:off x="1802669" y="2967806"/>
            <a:ext cx="2274510" cy="2637058"/>
          </a:xfrm>
          <a:prstGeom prst="rect">
            <a:avLst/>
          </a:prstGeom>
        </p:spPr>
      </p:pic>
      <p:sp>
        <p:nvSpPr>
          <p:cNvPr id="15" name="TextBox 14"/>
          <p:cNvSpPr txBox="1"/>
          <p:nvPr/>
        </p:nvSpPr>
        <p:spPr>
          <a:xfrm>
            <a:off x="604183" y="5762611"/>
            <a:ext cx="709498" cy="923330"/>
          </a:xfrm>
          <a:prstGeom prst="rect">
            <a:avLst/>
          </a:prstGeom>
          <a:noFill/>
        </p:spPr>
        <p:txBody>
          <a:bodyPr wrap="square" lIns="0" tIns="0" rIns="0" bIns="0" rtlCol="0">
            <a:spAutoFit/>
          </a:bodyPr>
          <a:lstStyle/>
          <a:p>
            <a:r>
              <a:rPr lang="en-US" sz="6000" b="1">
                <a:latin typeface="Arial"/>
                <a:cs typeface="Arial"/>
              </a:rPr>
              <a:t>3.</a:t>
            </a:r>
          </a:p>
        </p:txBody>
      </p:sp>
      <p:sp>
        <p:nvSpPr>
          <p:cNvPr id="16" name="Content Placeholder 2"/>
          <p:cNvSpPr txBox="1">
            <a:spLocks/>
          </p:cNvSpPr>
          <p:nvPr/>
        </p:nvSpPr>
        <p:spPr>
          <a:xfrm>
            <a:off x="1422200" y="5892311"/>
            <a:ext cx="3386597" cy="1115376"/>
          </a:xfrm>
          <a:prstGeom prst="rect">
            <a:avLst/>
          </a:prstGeom>
        </p:spPr>
        <p:txBody>
          <a:bodyPr vert="horz" lIns="0" tIns="0" rIns="0" bIns="0" rtlCol="0">
            <a:noAutofit/>
          </a:bodyPr>
          <a:lstStyle>
            <a:lvl1pPr marL="548640" indent="-548640" algn="l" defTabSz="731520" rtl="0" eaLnBrk="1" latinLnBrk="0" hangingPunct="1">
              <a:spcBef>
                <a:spcPct val="20000"/>
              </a:spcBef>
              <a:buFont typeface="Arial"/>
              <a:buChar char="•"/>
              <a:defRPr sz="5100" kern="1200">
                <a:solidFill>
                  <a:schemeClr val="tx1"/>
                </a:solidFill>
                <a:latin typeface="+mn-lt"/>
                <a:ea typeface="+mn-ea"/>
                <a:cs typeface="+mn-cs"/>
              </a:defRPr>
            </a:lvl1pPr>
            <a:lvl2pPr marL="1188720" indent="-457200" algn="l" defTabSz="731520" rtl="0" eaLnBrk="1" latinLnBrk="0" hangingPunct="1">
              <a:spcBef>
                <a:spcPct val="20000"/>
              </a:spcBef>
              <a:buFont typeface="Arial"/>
              <a:buChar char="–"/>
              <a:defRPr sz="4500" kern="1200">
                <a:solidFill>
                  <a:schemeClr val="tx1"/>
                </a:solidFill>
                <a:latin typeface="+mn-lt"/>
                <a:ea typeface="+mn-ea"/>
                <a:cs typeface="+mn-cs"/>
              </a:defRPr>
            </a:lvl2pPr>
            <a:lvl3pPr marL="1828800" indent="-365760" algn="l" defTabSz="731520" rtl="0" eaLnBrk="1" latinLnBrk="0" hangingPunct="1">
              <a:spcBef>
                <a:spcPct val="20000"/>
              </a:spcBef>
              <a:buFont typeface="Arial"/>
              <a:buChar char="•"/>
              <a:defRPr sz="3800" kern="1200">
                <a:solidFill>
                  <a:schemeClr val="tx1"/>
                </a:solidFill>
                <a:latin typeface="+mn-lt"/>
                <a:ea typeface="+mn-ea"/>
                <a:cs typeface="+mn-cs"/>
              </a:defRPr>
            </a:lvl3pPr>
            <a:lvl4pPr marL="2560320" indent="-365760" algn="l" defTabSz="731520" rtl="0" eaLnBrk="1" latinLnBrk="0" hangingPunct="1">
              <a:spcBef>
                <a:spcPct val="20000"/>
              </a:spcBef>
              <a:buFont typeface="Arial"/>
              <a:buChar char="–"/>
              <a:defRPr sz="3200" kern="1200">
                <a:solidFill>
                  <a:schemeClr val="tx1"/>
                </a:solidFill>
                <a:latin typeface="+mn-lt"/>
                <a:ea typeface="+mn-ea"/>
                <a:cs typeface="+mn-cs"/>
              </a:defRPr>
            </a:lvl4pPr>
            <a:lvl5pPr marL="3291840" indent="-365760" algn="l" defTabSz="731520" rtl="0" eaLnBrk="1" latinLnBrk="0" hangingPunct="1">
              <a:spcBef>
                <a:spcPct val="20000"/>
              </a:spcBef>
              <a:buFont typeface="Arial"/>
              <a:buChar char="»"/>
              <a:defRPr sz="3200" kern="1200">
                <a:solidFill>
                  <a:schemeClr val="tx1"/>
                </a:solidFill>
                <a:latin typeface="+mn-lt"/>
                <a:ea typeface="+mn-ea"/>
                <a:cs typeface="+mn-cs"/>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marL="0" indent="0">
              <a:buNone/>
            </a:pPr>
            <a:r>
              <a:rPr lang="en-US" sz="1400"/>
              <a:t>Now you have a blank space to put in the new graphic that you copied. </a:t>
            </a:r>
            <a:r>
              <a:rPr lang="en-US" sz="1400" b="1">
                <a:solidFill>
                  <a:srgbClr val="FF0000"/>
                </a:solidFill>
              </a:rPr>
              <a:t>Edit&gt;Paste</a:t>
            </a:r>
            <a:r>
              <a:rPr lang="en-US" sz="1400"/>
              <a:t> or from keyboard, </a:t>
            </a:r>
            <a:r>
              <a:rPr lang="en-US" sz="1400" b="1">
                <a:solidFill>
                  <a:srgbClr val="FF0000"/>
                </a:solidFill>
              </a:rPr>
              <a:t>ctrl V. </a:t>
            </a:r>
            <a:r>
              <a:rPr lang="en-US" sz="1400"/>
              <a:t>If needed, resize the graphic by selecting a corner and dragging it to the right size.</a:t>
            </a:r>
          </a:p>
        </p:txBody>
      </p:sp>
      <p:pic>
        <p:nvPicPr>
          <p:cNvPr id="17" name="Picture 16"/>
          <p:cNvPicPr>
            <a:picLocks noChangeAspect="1"/>
          </p:cNvPicPr>
          <p:nvPr/>
        </p:nvPicPr>
        <p:blipFill>
          <a:blip r:embed="rId4"/>
          <a:stretch>
            <a:fillRect/>
          </a:stretch>
        </p:blipFill>
        <p:spPr>
          <a:xfrm>
            <a:off x="6590593" y="2967806"/>
            <a:ext cx="2049412" cy="2637057"/>
          </a:xfrm>
          <a:prstGeom prst="rect">
            <a:avLst/>
          </a:prstGeom>
        </p:spPr>
      </p:pic>
      <p:pic>
        <p:nvPicPr>
          <p:cNvPr id="18" name="Picture 17"/>
          <p:cNvPicPr>
            <a:picLocks noChangeAspect="1"/>
          </p:cNvPicPr>
          <p:nvPr/>
        </p:nvPicPr>
        <p:blipFill rotWithShape="1">
          <a:blip r:embed="rId5"/>
          <a:srcRect t="44804" b="13307"/>
          <a:stretch/>
        </p:blipFill>
        <p:spPr>
          <a:xfrm>
            <a:off x="1422199" y="7161384"/>
            <a:ext cx="3386597" cy="1782404"/>
          </a:xfrm>
          <a:prstGeom prst="rect">
            <a:avLst/>
          </a:prstGeom>
        </p:spPr>
      </p:pic>
      <p:sp>
        <p:nvSpPr>
          <p:cNvPr id="19" name="TextBox 18"/>
          <p:cNvSpPr txBox="1"/>
          <p:nvPr/>
        </p:nvSpPr>
        <p:spPr>
          <a:xfrm>
            <a:off x="5119662" y="5730061"/>
            <a:ext cx="709498" cy="923330"/>
          </a:xfrm>
          <a:prstGeom prst="rect">
            <a:avLst/>
          </a:prstGeom>
          <a:noFill/>
        </p:spPr>
        <p:txBody>
          <a:bodyPr wrap="square" lIns="0" tIns="0" rIns="0" bIns="0" rtlCol="0">
            <a:spAutoFit/>
          </a:bodyPr>
          <a:lstStyle/>
          <a:p>
            <a:r>
              <a:rPr lang="en-US" sz="6000" b="1">
                <a:latin typeface="Arial"/>
                <a:cs typeface="Arial"/>
              </a:rPr>
              <a:t>4.</a:t>
            </a:r>
          </a:p>
        </p:txBody>
      </p:sp>
      <p:sp>
        <p:nvSpPr>
          <p:cNvPr id="20" name="Content Placeholder 2"/>
          <p:cNvSpPr txBox="1">
            <a:spLocks/>
          </p:cNvSpPr>
          <p:nvPr/>
        </p:nvSpPr>
        <p:spPr>
          <a:xfrm>
            <a:off x="5937679" y="5859761"/>
            <a:ext cx="3386597" cy="1369794"/>
          </a:xfrm>
          <a:prstGeom prst="rect">
            <a:avLst/>
          </a:prstGeom>
        </p:spPr>
        <p:txBody>
          <a:bodyPr vert="horz" lIns="0" tIns="0" rIns="0" bIns="0" rtlCol="0">
            <a:noAutofit/>
          </a:bodyPr>
          <a:lstStyle>
            <a:lvl1pPr marL="548640" indent="-548640" algn="l" defTabSz="731520" rtl="0" eaLnBrk="1" latinLnBrk="0" hangingPunct="1">
              <a:spcBef>
                <a:spcPct val="20000"/>
              </a:spcBef>
              <a:buFont typeface="Arial"/>
              <a:buChar char="•"/>
              <a:defRPr sz="5100" kern="1200">
                <a:solidFill>
                  <a:schemeClr val="tx1"/>
                </a:solidFill>
                <a:latin typeface="+mn-lt"/>
                <a:ea typeface="+mn-ea"/>
                <a:cs typeface="+mn-cs"/>
              </a:defRPr>
            </a:lvl1pPr>
            <a:lvl2pPr marL="1188720" indent="-457200" algn="l" defTabSz="731520" rtl="0" eaLnBrk="1" latinLnBrk="0" hangingPunct="1">
              <a:spcBef>
                <a:spcPct val="20000"/>
              </a:spcBef>
              <a:buFont typeface="Arial"/>
              <a:buChar char="–"/>
              <a:defRPr sz="4500" kern="1200">
                <a:solidFill>
                  <a:schemeClr val="tx1"/>
                </a:solidFill>
                <a:latin typeface="+mn-lt"/>
                <a:ea typeface="+mn-ea"/>
                <a:cs typeface="+mn-cs"/>
              </a:defRPr>
            </a:lvl2pPr>
            <a:lvl3pPr marL="1828800" indent="-365760" algn="l" defTabSz="731520" rtl="0" eaLnBrk="1" latinLnBrk="0" hangingPunct="1">
              <a:spcBef>
                <a:spcPct val="20000"/>
              </a:spcBef>
              <a:buFont typeface="Arial"/>
              <a:buChar char="•"/>
              <a:defRPr sz="3800" kern="1200">
                <a:solidFill>
                  <a:schemeClr val="tx1"/>
                </a:solidFill>
                <a:latin typeface="+mn-lt"/>
                <a:ea typeface="+mn-ea"/>
                <a:cs typeface="+mn-cs"/>
              </a:defRPr>
            </a:lvl3pPr>
            <a:lvl4pPr marL="2560320" indent="-365760" algn="l" defTabSz="731520" rtl="0" eaLnBrk="1" latinLnBrk="0" hangingPunct="1">
              <a:spcBef>
                <a:spcPct val="20000"/>
              </a:spcBef>
              <a:buFont typeface="Arial"/>
              <a:buChar char="–"/>
              <a:defRPr sz="3200" kern="1200">
                <a:solidFill>
                  <a:schemeClr val="tx1"/>
                </a:solidFill>
                <a:latin typeface="+mn-lt"/>
                <a:ea typeface="+mn-ea"/>
                <a:cs typeface="+mn-cs"/>
              </a:defRPr>
            </a:lvl4pPr>
            <a:lvl5pPr marL="3291840" indent="-365760" algn="l" defTabSz="731520" rtl="0" eaLnBrk="1" latinLnBrk="0" hangingPunct="1">
              <a:spcBef>
                <a:spcPct val="20000"/>
              </a:spcBef>
              <a:buFont typeface="Arial"/>
              <a:buChar char="»"/>
              <a:defRPr sz="3200" kern="1200">
                <a:solidFill>
                  <a:schemeClr val="tx1"/>
                </a:solidFill>
                <a:latin typeface="+mn-lt"/>
                <a:ea typeface="+mn-ea"/>
                <a:cs typeface="+mn-cs"/>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marL="0" indent="0">
              <a:buNone/>
            </a:pPr>
            <a:r>
              <a:rPr lang="en-US" sz="1400"/>
              <a:t>Now you need to place the red “Do Not” circle over the graphic. Go back to restriction graphics page, select the red circle, From your menu bar: </a:t>
            </a:r>
            <a:r>
              <a:rPr lang="en-US" sz="1400" b="1">
                <a:solidFill>
                  <a:srgbClr val="FF0000"/>
                </a:solidFill>
              </a:rPr>
              <a:t>Edit&gt;Copy </a:t>
            </a:r>
            <a:r>
              <a:rPr lang="en-US" sz="1400"/>
              <a:t>or keyboard,</a:t>
            </a:r>
            <a:r>
              <a:rPr lang="en-US" sz="1400" b="1">
                <a:solidFill>
                  <a:srgbClr val="FF0000"/>
                </a:solidFill>
              </a:rPr>
              <a:t> ctrl C.  </a:t>
            </a:r>
            <a:r>
              <a:rPr lang="en-US" sz="1400" b="1">
                <a:solidFill>
                  <a:srgbClr val="000000"/>
                </a:solidFill>
              </a:rPr>
              <a:t>GO back to your document, </a:t>
            </a:r>
            <a:r>
              <a:rPr lang="en-US" sz="1400" b="1">
                <a:solidFill>
                  <a:srgbClr val="FF0000"/>
                </a:solidFill>
              </a:rPr>
              <a:t>Edit&gt;Paste</a:t>
            </a:r>
            <a:r>
              <a:rPr lang="en-US" sz="1400"/>
              <a:t> or from keyboard, </a:t>
            </a:r>
            <a:r>
              <a:rPr lang="en-US" sz="1400" b="1">
                <a:solidFill>
                  <a:srgbClr val="FF0000"/>
                </a:solidFill>
              </a:rPr>
              <a:t>ctrl V. Move the red circle so it covers the other graphic. </a:t>
            </a:r>
          </a:p>
          <a:p>
            <a:pPr marL="0" indent="0">
              <a:buNone/>
            </a:pPr>
            <a:endParaRPr lang="en-US" sz="1400"/>
          </a:p>
        </p:txBody>
      </p:sp>
      <p:pic>
        <p:nvPicPr>
          <p:cNvPr id="22" name="Picture 21"/>
          <p:cNvPicPr>
            <a:picLocks noChangeAspect="1"/>
          </p:cNvPicPr>
          <p:nvPr/>
        </p:nvPicPr>
        <p:blipFill>
          <a:blip r:embed="rId6"/>
          <a:stretch>
            <a:fillRect/>
          </a:stretch>
        </p:blipFill>
        <p:spPr>
          <a:xfrm>
            <a:off x="5829160" y="7414479"/>
            <a:ext cx="3273170" cy="1691846"/>
          </a:xfrm>
          <a:prstGeom prst="rect">
            <a:avLst/>
          </a:prstGeom>
        </p:spPr>
      </p:pic>
      <p:pic>
        <p:nvPicPr>
          <p:cNvPr id="23" name="Picture 22"/>
          <p:cNvPicPr>
            <a:picLocks noChangeAspect="1"/>
          </p:cNvPicPr>
          <p:nvPr/>
        </p:nvPicPr>
        <p:blipFill>
          <a:blip r:embed="rId7"/>
          <a:stretch>
            <a:fillRect/>
          </a:stretch>
        </p:blipFill>
        <p:spPr>
          <a:xfrm>
            <a:off x="1063009" y="10011570"/>
            <a:ext cx="2019300" cy="1701800"/>
          </a:xfrm>
          <a:prstGeom prst="rect">
            <a:avLst/>
          </a:prstGeom>
        </p:spPr>
      </p:pic>
      <p:sp>
        <p:nvSpPr>
          <p:cNvPr id="24" name="TextBox 23"/>
          <p:cNvSpPr txBox="1"/>
          <p:nvPr/>
        </p:nvSpPr>
        <p:spPr>
          <a:xfrm>
            <a:off x="604182" y="9136322"/>
            <a:ext cx="709498" cy="923330"/>
          </a:xfrm>
          <a:prstGeom prst="rect">
            <a:avLst/>
          </a:prstGeom>
          <a:noFill/>
        </p:spPr>
        <p:txBody>
          <a:bodyPr wrap="square" lIns="0" tIns="0" rIns="0" bIns="0" rtlCol="0">
            <a:spAutoFit/>
          </a:bodyPr>
          <a:lstStyle/>
          <a:p>
            <a:r>
              <a:rPr lang="en-US" sz="6000" b="1">
                <a:latin typeface="Arial"/>
                <a:cs typeface="Arial"/>
              </a:rPr>
              <a:t>5.</a:t>
            </a:r>
          </a:p>
        </p:txBody>
      </p:sp>
      <p:sp>
        <p:nvSpPr>
          <p:cNvPr id="25" name="Content Placeholder 2"/>
          <p:cNvSpPr txBox="1">
            <a:spLocks/>
          </p:cNvSpPr>
          <p:nvPr/>
        </p:nvSpPr>
        <p:spPr>
          <a:xfrm>
            <a:off x="1422199" y="9266022"/>
            <a:ext cx="3386597" cy="1115376"/>
          </a:xfrm>
          <a:prstGeom prst="rect">
            <a:avLst/>
          </a:prstGeom>
        </p:spPr>
        <p:txBody>
          <a:bodyPr vert="horz" lIns="0" tIns="0" rIns="0" bIns="0" rtlCol="0">
            <a:noAutofit/>
          </a:bodyPr>
          <a:lstStyle>
            <a:lvl1pPr marL="548640" indent="-548640" algn="l" defTabSz="731520" rtl="0" eaLnBrk="1" latinLnBrk="0" hangingPunct="1">
              <a:spcBef>
                <a:spcPct val="20000"/>
              </a:spcBef>
              <a:buFont typeface="Arial"/>
              <a:buChar char="•"/>
              <a:defRPr sz="5100" kern="1200">
                <a:solidFill>
                  <a:schemeClr val="tx1"/>
                </a:solidFill>
                <a:latin typeface="+mn-lt"/>
                <a:ea typeface="+mn-ea"/>
                <a:cs typeface="+mn-cs"/>
              </a:defRPr>
            </a:lvl1pPr>
            <a:lvl2pPr marL="1188720" indent="-457200" algn="l" defTabSz="731520" rtl="0" eaLnBrk="1" latinLnBrk="0" hangingPunct="1">
              <a:spcBef>
                <a:spcPct val="20000"/>
              </a:spcBef>
              <a:buFont typeface="Arial"/>
              <a:buChar char="–"/>
              <a:defRPr sz="4500" kern="1200">
                <a:solidFill>
                  <a:schemeClr val="tx1"/>
                </a:solidFill>
                <a:latin typeface="+mn-lt"/>
                <a:ea typeface="+mn-ea"/>
                <a:cs typeface="+mn-cs"/>
              </a:defRPr>
            </a:lvl2pPr>
            <a:lvl3pPr marL="1828800" indent="-365760" algn="l" defTabSz="731520" rtl="0" eaLnBrk="1" latinLnBrk="0" hangingPunct="1">
              <a:spcBef>
                <a:spcPct val="20000"/>
              </a:spcBef>
              <a:buFont typeface="Arial"/>
              <a:buChar char="•"/>
              <a:defRPr sz="3800" kern="1200">
                <a:solidFill>
                  <a:schemeClr val="tx1"/>
                </a:solidFill>
                <a:latin typeface="+mn-lt"/>
                <a:ea typeface="+mn-ea"/>
                <a:cs typeface="+mn-cs"/>
              </a:defRPr>
            </a:lvl3pPr>
            <a:lvl4pPr marL="2560320" indent="-365760" algn="l" defTabSz="731520" rtl="0" eaLnBrk="1" latinLnBrk="0" hangingPunct="1">
              <a:spcBef>
                <a:spcPct val="20000"/>
              </a:spcBef>
              <a:buFont typeface="Arial"/>
              <a:buChar char="–"/>
              <a:defRPr sz="3200" kern="1200">
                <a:solidFill>
                  <a:schemeClr val="tx1"/>
                </a:solidFill>
                <a:latin typeface="+mn-lt"/>
                <a:ea typeface="+mn-ea"/>
                <a:cs typeface="+mn-cs"/>
              </a:defRPr>
            </a:lvl4pPr>
            <a:lvl5pPr marL="3291840" indent="-365760" algn="l" defTabSz="731520" rtl="0" eaLnBrk="1" latinLnBrk="0" hangingPunct="1">
              <a:spcBef>
                <a:spcPct val="20000"/>
              </a:spcBef>
              <a:buFont typeface="Arial"/>
              <a:buChar char="»"/>
              <a:defRPr sz="3200" kern="1200">
                <a:solidFill>
                  <a:schemeClr val="tx1"/>
                </a:solidFill>
                <a:latin typeface="+mn-lt"/>
                <a:ea typeface="+mn-ea"/>
                <a:cs typeface="+mn-cs"/>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marL="0" indent="0">
              <a:buNone/>
            </a:pPr>
            <a:r>
              <a:rPr lang="en-US" sz="1400"/>
              <a:t>Sometimes the circle will need to be moved to the front. Select the circle, then from the menu bar choose </a:t>
            </a:r>
            <a:r>
              <a:rPr lang="en-US" sz="1400" b="1">
                <a:solidFill>
                  <a:srgbClr val="FF0000"/>
                </a:solidFill>
              </a:rPr>
              <a:t>Arrange&gt; Bring to Front. </a:t>
            </a:r>
          </a:p>
        </p:txBody>
      </p:sp>
      <p:pic>
        <p:nvPicPr>
          <p:cNvPr id="26" name="Picture 25"/>
          <p:cNvPicPr>
            <a:picLocks noChangeAspect="1"/>
          </p:cNvPicPr>
          <p:nvPr/>
        </p:nvPicPr>
        <p:blipFill rotWithShape="1">
          <a:blip r:embed="rId8"/>
          <a:srcRect l="10428"/>
          <a:stretch/>
        </p:blipFill>
        <p:spPr>
          <a:xfrm>
            <a:off x="3068332" y="10059652"/>
            <a:ext cx="1740464" cy="1663700"/>
          </a:xfrm>
          <a:prstGeom prst="rect">
            <a:avLst/>
          </a:prstGeom>
        </p:spPr>
      </p:pic>
      <p:sp>
        <p:nvSpPr>
          <p:cNvPr id="27" name="TextBox 26"/>
          <p:cNvSpPr txBox="1"/>
          <p:nvPr/>
        </p:nvSpPr>
        <p:spPr>
          <a:xfrm>
            <a:off x="5199387" y="9144891"/>
            <a:ext cx="709498" cy="923330"/>
          </a:xfrm>
          <a:prstGeom prst="rect">
            <a:avLst/>
          </a:prstGeom>
          <a:noFill/>
        </p:spPr>
        <p:txBody>
          <a:bodyPr wrap="square" lIns="0" tIns="0" rIns="0" bIns="0" rtlCol="0">
            <a:spAutoFit/>
          </a:bodyPr>
          <a:lstStyle/>
          <a:p>
            <a:r>
              <a:rPr lang="en-US" sz="6000" b="1">
                <a:latin typeface="Arial"/>
                <a:cs typeface="Arial"/>
              </a:rPr>
              <a:t>6.</a:t>
            </a:r>
          </a:p>
        </p:txBody>
      </p:sp>
      <p:sp>
        <p:nvSpPr>
          <p:cNvPr id="28" name="Content Placeholder 2"/>
          <p:cNvSpPr txBox="1">
            <a:spLocks/>
          </p:cNvSpPr>
          <p:nvPr/>
        </p:nvSpPr>
        <p:spPr>
          <a:xfrm>
            <a:off x="5937679" y="9274878"/>
            <a:ext cx="3164651" cy="711729"/>
          </a:xfrm>
          <a:prstGeom prst="rect">
            <a:avLst/>
          </a:prstGeom>
        </p:spPr>
        <p:txBody>
          <a:bodyPr vert="horz" lIns="0" tIns="0" rIns="0" bIns="0" rtlCol="0">
            <a:noAutofit/>
          </a:bodyPr>
          <a:lstStyle>
            <a:lvl1pPr marL="548640" indent="-548640" algn="l" defTabSz="731520" rtl="0" eaLnBrk="1" latinLnBrk="0" hangingPunct="1">
              <a:spcBef>
                <a:spcPct val="20000"/>
              </a:spcBef>
              <a:buFont typeface="Arial"/>
              <a:buChar char="•"/>
              <a:defRPr sz="5100" kern="1200">
                <a:solidFill>
                  <a:schemeClr val="tx1"/>
                </a:solidFill>
                <a:latin typeface="+mn-lt"/>
                <a:ea typeface="+mn-ea"/>
                <a:cs typeface="+mn-cs"/>
              </a:defRPr>
            </a:lvl1pPr>
            <a:lvl2pPr marL="1188720" indent="-457200" algn="l" defTabSz="731520" rtl="0" eaLnBrk="1" latinLnBrk="0" hangingPunct="1">
              <a:spcBef>
                <a:spcPct val="20000"/>
              </a:spcBef>
              <a:buFont typeface="Arial"/>
              <a:buChar char="–"/>
              <a:defRPr sz="4500" kern="1200">
                <a:solidFill>
                  <a:schemeClr val="tx1"/>
                </a:solidFill>
                <a:latin typeface="+mn-lt"/>
                <a:ea typeface="+mn-ea"/>
                <a:cs typeface="+mn-cs"/>
              </a:defRPr>
            </a:lvl2pPr>
            <a:lvl3pPr marL="1828800" indent="-365760" algn="l" defTabSz="731520" rtl="0" eaLnBrk="1" latinLnBrk="0" hangingPunct="1">
              <a:spcBef>
                <a:spcPct val="20000"/>
              </a:spcBef>
              <a:buFont typeface="Arial"/>
              <a:buChar char="•"/>
              <a:defRPr sz="3800" kern="1200">
                <a:solidFill>
                  <a:schemeClr val="tx1"/>
                </a:solidFill>
                <a:latin typeface="+mn-lt"/>
                <a:ea typeface="+mn-ea"/>
                <a:cs typeface="+mn-cs"/>
              </a:defRPr>
            </a:lvl3pPr>
            <a:lvl4pPr marL="2560320" indent="-365760" algn="l" defTabSz="731520" rtl="0" eaLnBrk="1" latinLnBrk="0" hangingPunct="1">
              <a:spcBef>
                <a:spcPct val="20000"/>
              </a:spcBef>
              <a:buFont typeface="Arial"/>
              <a:buChar char="–"/>
              <a:defRPr sz="3200" kern="1200">
                <a:solidFill>
                  <a:schemeClr val="tx1"/>
                </a:solidFill>
                <a:latin typeface="+mn-lt"/>
                <a:ea typeface="+mn-ea"/>
                <a:cs typeface="+mn-cs"/>
              </a:defRPr>
            </a:lvl4pPr>
            <a:lvl5pPr marL="3291840" indent="-365760" algn="l" defTabSz="731520" rtl="0" eaLnBrk="1" latinLnBrk="0" hangingPunct="1">
              <a:spcBef>
                <a:spcPct val="20000"/>
              </a:spcBef>
              <a:buFont typeface="Arial"/>
              <a:buChar char="»"/>
              <a:defRPr sz="3200" kern="1200">
                <a:solidFill>
                  <a:schemeClr val="tx1"/>
                </a:solidFill>
                <a:latin typeface="+mn-lt"/>
                <a:ea typeface="+mn-ea"/>
                <a:cs typeface="+mn-cs"/>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marL="0" indent="0">
              <a:buNone/>
            </a:pPr>
            <a:r>
              <a:rPr lang="en-US" sz="1400"/>
              <a:t>When re-sizing graphics, always grab the corner, not the side, so it is proportional when resized.</a:t>
            </a:r>
            <a:endParaRPr lang="en-US" sz="1400" b="1">
              <a:solidFill>
                <a:srgbClr val="FF0000"/>
              </a:solidFill>
            </a:endParaRPr>
          </a:p>
        </p:txBody>
      </p:sp>
      <p:sp>
        <p:nvSpPr>
          <p:cNvPr id="32" name="Left Arrow 31"/>
          <p:cNvSpPr/>
          <p:nvPr/>
        </p:nvSpPr>
        <p:spPr>
          <a:xfrm rot="7591746">
            <a:off x="5301979" y="11635490"/>
            <a:ext cx="870396" cy="57084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2"/>
          <a:stretch>
            <a:fillRect/>
          </a:stretch>
        </p:blipFill>
        <p:spPr>
          <a:xfrm>
            <a:off x="7511159" y="9907135"/>
            <a:ext cx="894247" cy="1716690"/>
          </a:xfrm>
          <a:prstGeom prst="rect">
            <a:avLst/>
          </a:prstGeom>
        </p:spPr>
      </p:pic>
      <p:sp>
        <p:nvSpPr>
          <p:cNvPr id="34" name="Left Arrow 33"/>
          <p:cNvSpPr/>
          <p:nvPr/>
        </p:nvSpPr>
        <p:spPr>
          <a:xfrm>
            <a:off x="8321793" y="10553316"/>
            <a:ext cx="870396" cy="57084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Content Placeholder 2"/>
          <p:cNvSpPr txBox="1">
            <a:spLocks/>
          </p:cNvSpPr>
          <p:nvPr/>
        </p:nvSpPr>
        <p:spPr>
          <a:xfrm>
            <a:off x="8411623" y="11122610"/>
            <a:ext cx="1065824" cy="884640"/>
          </a:xfrm>
          <a:prstGeom prst="rect">
            <a:avLst/>
          </a:prstGeom>
        </p:spPr>
        <p:txBody>
          <a:bodyPr vert="horz" lIns="0" tIns="0" rIns="0" bIns="0" rtlCol="0">
            <a:noAutofit/>
          </a:bodyPr>
          <a:lstStyle>
            <a:lvl1pPr marL="548640" indent="-548640" algn="l" defTabSz="731520" rtl="0" eaLnBrk="1" latinLnBrk="0" hangingPunct="1">
              <a:spcBef>
                <a:spcPct val="20000"/>
              </a:spcBef>
              <a:buFont typeface="Arial"/>
              <a:buChar char="•"/>
              <a:defRPr sz="5100" kern="1200">
                <a:solidFill>
                  <a:schemeClr val="tx1"/>
                </a:solidFill>
                <a:latin typeface="+mn-lt"/>
                <a:ea typeface="+mn-ea"/>
                <a:cs typeface="+mn-cs"/>
              </a:defRPr>
            </a:lvl1pPr>
            <a:lvl2pPr marL="1188720" indent="-457200" algn="l" defTabSz="731520" rtl="0" eaLnBrk="1" latinLnBrk="0" hangingPunct="1">
              <a:spcBef>
                <a:spcPct val="20000"/>
              </a:spcBef>
              <a:buFont typeface="Arial"/>
              <a:buChar char="–"/>
              <a:defRPr sz="4500" kern="1200">
                <a:solidFill>
                  <a:schemeClr val="tx1"/>
                </a:solidFill>
                <a:latin typeface="+mn-lt"/>
                <a:ea typeface="+mn-ea"/>
                <a:cs typeface="+mn-cs"/>
              </a:defRPr>
            </a:lvl2pPr>
            <a:lvl3pPr marL="1828800" indent="-365760" algn="l" defTabSz="731520" rtl="0" eaLnBrk="1" latinLnBrk="0" hangingPunct="1">
              <a:spcBef>
                <a:spcPct val="20000"/>
              </a:spcBef>
              <a:buFont typeface="Arial"/>
              <a:buChar char="•"/>
              <a:defRPr sz="3800" kern="1200">
                <a:solidFill>
                  <a:schemeClr val="tx1"/>
                </a:solidFill>
                <a:latin typeface="+mn-lt"/>
                <a:ea typeface="+mn-ea"/>
                <a:cs typeface="+mn-cs"/>
              </a:defRPr>
            </a:lvl3pPr>
            <a:lvl4pPr marL="2560320" indent="-365760" algn="l" defTabSz="731520" rtl="0" eaLnBrk="1" latinLnBrk="0" hangingPunct="1">
              <a:spcBef>
                <a:spcPct val="20000"/>
              </a:spcBef>
              <a:buFont typeface="Arial"/>
              <a:buChar char="–"/>
              <a:defRPr sz="3200" kern="1200">
                <a:solidFill>
                  <a:schemeClr val="tx1"/>
                </a:solidFill>
                <a:latin typeface="+mn-lt"/>
                <a:ea typeface="+mn-ea"/>
                <a:cs typeface="+mn-cs"/>
              </a:defRPr>
            </a:lvl4pPr>
            <a:lvl5pPr marL="3291840" indent="-365760" algn="l" defTabSz="731520" rtl="0" eaLnBrk="1" latinLnBrk="0" hangingPunct="1">
              <a:spcBef>
                <a:spcPct val="20000"/>
              </a:spcBef>
              <a:buFont typeface="Arial"/>
              <a:buChar char="»"/>
              <a:defRPr sz="3200" kern="1200">
                <a:solidFill>
                  <a:schemeClr val="tx1"/>
                </a:solidFill>
                <a:latin typeface="+mn-lt"/>
                <a:ea typeface="+mn-ea"/>
                <a:cs typeface="+mn-cs"/>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marL="0" indent="0">
              <a:buNone/>
            </a:pPr>
            <a:r>
              <a:rPr lang="en-US" sz="1200"/>
              <a:t>Do not distort when resizing – don’t use the side handle.</a:t>
            </a:r>
            <a:endParaRPr lang="en-US" sz="1200" b="1">
              <a:solidFill>
                <a:srgbClr val="FF0000"/>
              </a:solidFill>
            </a:endParaRPr>
          </a:p>
        </p:txBody>
      </p:sp>
      <p:sp>
        <p:nvSpPr>
          <p:cNvPr id="36" name="Content Placeholder 2"/>
          <p:cNvSpPr txBox="1">
            <a:spLocks/>
          </p:cNvSpPr>
          <p:nvPr/>
        </p:nvSpPr>
        <p:spPr>
          <a:xfrm>
            <a:off x="6148231" y="11717330"/>
            <a:ext cx="1065824" cy="547464"/>
          </a:xfrm>
          <a:prstGeom prst="rect">
            <a:avLst/>
          </a:prstGeom>
        </p:spPr>
        <p:txBody>
          <a:bodyPr vert="horz" lIns="0" tIns="0" rIns="0" bIns="0" rtlCol="0">
            <a:noAutofit/>
          </a:bodyPr>
          <a:lstStyle>
            <a:lvl1pPr marL="548640" indent="-548640" algn="l" defTabSz="731520" rtl="0" eaLnBrk="1" latinLnBrk="0" hangingPunct="1">
              <a:spcBef>
                <a:spcPct val="20000"/>
              </a:spcBef>
              <a:buFont typeface="Arial"/>
              <a:buChar char="•"/>
              <a:defRPr sz="5100" kern="1200">
                <a:solidFill>
                  <a:schemeClr val="tx1"/>
                </a:solidFill>
                <a:latin typeface="+mn-lt"/>
                <a:ea typeface="+mn-ea"/>
                <a:cs typeface="+mn-cs"/>
              </a:defRPr>
            </a:lvl1pPr>
            <a:lvl2pPr marL="1188720" indent="-457200" algn="l" defTabSz="731520" rtl="0" eaLnBrk="1" latinLnBrk="0" hangingPunct="1">
              <a:spcBef>
                <a:spcPct val="20000"/>
              </a:spcBef>
              <a:buFont typeface="Arial"/>
              <a:buChar char="–"/>
              <a:defRPr sz="4500" kern="1200">
                <a:solidFill>
                  <a:schemeClr val="tx1"/>
                </a:solidFill>
                <a:latin typeface="+mn-lt"/>
                <a:ea typeface="+mn-ea"/>
                <a:cs typeface="+mn-cs"/>
              </a:defRPr>
            </a:lvl2pPr>
            <a:lvl3pPr marL="1828800" indent="-365760" algn="l" defTabSz="731520" rtl="0" eaLnBrk="1" latinLnBrk="0" hangingPunct="1">
              <a:spcBef>
                <a:spcPct val="20000"/>
              </a:spcBef>
              <a:buFont typeface="Arial"/>
              <a:buChar char="•"/>
              <a:defRPr sz="3800" kern="1200">
                <a:solidFill>
                  <a:schemeClr val="tx1"/>
                </a:solidFill>
                <a:latin typeface="+mn-lt"/>
                <a:ea typeface="+mn-ea"/>
                <a:cs typeface="+mn-cs"/>
              </a:defRPr>
            </a:lvl3pPr>
            <a:lvl4pPr marL="2560320" indent="-365760" algn="l" defTabSz="731520" rtl="0" eaLnBrk="1" latinLnBrk="0" hangingPunct="1">
              <a:spcBef>
                <a:spcPct val="20000"/>
              </a:spcBef>
              <a:buFont typeface="Arial"/>
              <a:buChar char="–"/>
              <a:defRPr sz="3200" kern="1200">
                <a:solidFill>
                  <a:schemeClr val="tx1"/>
                </a:solidFill>
                <a:latin typeface="+mn-lt"/>
                <a:ea typeface="+mn-ea"/>
                <a:cs typeface="+mn-cs"/>
              </a:defRPr>
            </a:lvl4pPr>
            <a:lvl5pPr marL="3291840" indent="-365760" algn="l" defTabSz="731520" rtl="0" eaLnBrk="1" latinLnBrk="0" hangingPunct="1">
              <a:spcBef>
                <a:spcPct val="20000"/>
              </a:spcBef>
              <a:buFont typeface="Arial"/>
              <a:buChar char="»"/>
              <a:defRPr sz="3200" kern="1200">
                <a:solidFill>
                  <a:schemeClr val="tx1"/>
                </a:solidFill>
                <a:latin typeface="+mn-lt"/>
                <a:ea typeface="+mn-ea"/>
                <a:cs typeface="+mn-cs"/>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marL="0" indent="0">
              <a:buNone/>
            </a:pPr>
            <a:r>
              <a:rPr lang="en-US" sz="1200"/>
              <a:t>Grab the corner to resize.</a:t>
            </a:r>
            <a:endParaRPr lang="en-US" sz="1200" b="1">
              <a:solidFill>
                <a:srgbClr val="FF0000"/>
              </a:solidFill>
            </a:endParaRPr>
          </a:p>
        </p:txBody>
      </p:sp>
      <p:sp>
        <p:nvSpPr>
          <p:cNvPr id="37" name="TextBox 36"/>
          <p:cNvSpPr txBox="1"/>
          <p:nvPr/>
        </p:nvSpPr>
        <p:spPr>
          <a:xfrm>
            <a:off x="756582" y="12394716"/>
            <a:ext cx="709498" cy="923330"/>
          </a:xfrm>
          <a:prstGeom prst="rect">
            <a:avLst/>
          </a:prstGeom>
          <a:noFill/>
        </p:spPr>
        <p:txBody>
          <a:bodyPr wrap="square" lIns="0" tIns="0" rIns="0" bIns="0" rtlCol="0">
            <a:spAutoFit/>
          </a:bodyPr>
          <a:lstStyle/>
          <a:p>
            <a:r>
              <a:rPr lang="en-US" sz="6000" b="1">
                <a:latin typeface="Arial"/>
                <a:cs typeface="Arial"/>
              </a:rPr>
              <a:t>7.</a:t>
            </a:r>
          </a:p>
        </p:txBody>
      </p:sp>
      <p:sp>
        <p:nvSpPr>
          <p:cNvPr id="38" name="Content Placeholder 2"/>
          <p:cNvSpPr txBox="1">
            <a:spLocks/>
          </p:cNvSpPr>
          <p:nvPr/>
        </p:nvSpPr>
        <p:spPr>
          <a:xfrm>
            <a:off x="1422201" y="12528322"/>
            <a:ext cx="2374754" cy="2532206"/>
          </a:xfrm>
          <a:prstGeom prst="rect">
            <a:avLst/>
          </a:prstGeom>
        </p:spPr>
        <p:txBody>
          <a:bodyPr vert="horz" lIns="0" tIns="0" rIns="0" bIns="0" rtlCol="0">
            <a:noAutofit/>
          </a:bodyPr>
          <a:lstStyle>
            <a:lvl1pPr marL="548640" indent="-548640" algn="l" defTabSz="731520" rtl="0" eaLnBrk="1" latinLnBrk="0" hangingPunct="1">
              <a:spcBef>
                <a:spcPct val="20000"/>
              </a:spcBef>
              <a:buFont typeface="Arial"/>
              <a:buChar char="•"/>
              <a:defRPr sz="5100" kern="1200">
                <a:solidFill>
                  <a:schemeClr val="tx1"/>
                </a:solidFill>
                <a:latin typeface="+mn-lt"/>
                <a:ea typeface="+mn-ea"/>
                <a:cs typeface="+mn-cs"/>
              </a:defRPr>
            </a:lvl1pPr>
            <a:lvl2pPr marL="1188720" indent="-457200" algn="l" defTabSz="731520" rtl="0" eaLnBrk="1" latinLnBrk="0" hangingPunct="1">
              <a:spcBef>
                <a:spcPct val="20000"/>
              </a:spcBef>
              <a:buFont typeface="Arial"/>
              <a:buChar char="–"/>
              <a:defRPr sz="4500" kern="1200">
                <a:solidFill>
                  <a:schemeClr val="tx1"/>
                </a:solidFill>
                <a:latin typeface="+mn-lt"/>
                <a:ea typeface="+mn-ea"/>
                <a:cs typeface="+mn-cs"/>
              </a:defRPr>
            </a:lvl2pPr>
            <a:lvl3pPr marL="1828800" indent="-365760" algn="l" defTabSz="731520" rtl="0" eaLnBrk="1" latinLnBrk="0" hangingPunct="1">
              <a:spcBef>
                <a:spcPct val="20000"/>
              </a:spcBef>
              <a:buFont typeface="Arial"/>
              <a:buChar char="•"/>
              <a:defRPr sz="3800" kern="1200">
                <a:solidFill>
                  <a:schemeClr val="tx1"/>
                </a:solidFill>
                <a:latin typeface="+mn-lt"/>
                <a:ea typeface="+mn-ea"/>
                <a:cs typeface="+mn-cs"/>
              </a:defRPr>
            </a:lvl3pPr>
            <a:lvl4pPr marL="2560320" indent="-365760" algn="l" defTabSz="731520" rtl="0" eaLnBrk="1" latinLnBrk="0" hangingPunct="1">
              <a:spcBef>
                <a:spcPct val="20000"/>
              </a:spcBef>
              <a:buFont typeface="Arial"/>
              <a:buChar char="–"/>
              <a:defRPr sz="3200" kern="1200">
                <a:solidFill>
                  <a:schemeClr val="tx1"/>
                </a:solidFill>
                <a:latin typeface="+mn-lt"/>
                <a:ea typeface="+mn-ea"/>
                <a:cs typeface="+mn-cs"/>
              </a:defRPr>
            </a:lvl4pPr>
            <a:lvl5pPr marL="3291840" indent="-365760" algn="l" defTabSz="731520" rtl="0" eaLnBrk="1" latinLnBrk="0" hangingPunct="1">
              <a:spcBef>
                <a:spcPct val="20000"/>
              </a:spcBef>
              <a:buFont typeface="Arial"/>
              <a:buChar char="»"/>
              <a:defRPr sz="3200" kern="1200">
                <a:solidFill>
                  <a:schemeClr val="tx1"/>
                </a:solidFill>
                <a:latin typeface="+mn-lt"/>
                <a:ea typeface="+mn-ea"/>
                <a:cs typeface="+mn-cs"/>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marL="0" indent="0">
              <a:buNone/>
            </a:pPr>
            <a:r>
              <a:rPr lang="en-US" sz="1400"/>
              <a:t>Now you can edit the text. Select the text and type in or paste the new text. (</a:t>
            </a:r>
            <a:r>
              <a:rPr lang="en-US" sz="1400" b="1">
                <a:solidFill>
                  <a:srgbClr val="FF0000"/>
                </a:solidFill>
              </a:rPr>
              <a:t>Edit&gt;Paste Special&gt;Unformatted text </a:t>
            </a:r>
            <a:r>
              <a:rPr lang="en-US" sz="1400"/>
              <a:t>allows you to copy it from another location, then when it’s pasted it uses the existing formatting). Try to keep it the same size as the other text items. It looks neater, more consistent and easier to read. </a:t>
            </a:r>
          </a:p>
        </p:txBody>
      </p:sp>
      <p:sp>
        <p:nvSpPr>
          <p:cNvPr id="39" name="TextBox 38"/>
          <p:cNvSpPr txBox="1"/>
          <p:nvPr/>
        </p:nvSpPr>
        <p:spPr>
          <a:xfrm>
            <a:off x="4077179" y="12405973"/>
            <a:ext cx="709498" cy="923330"/>
          </a:xfrm>
          <a:prstGeom prst="rect">
            <a:avLst/>
          </a:prstGeom>
          <a:noFill/>
        </p:spPr>
        <p:txBody>
          <a:bodyPr wrap="square" lIns="0" tIns="0" rIns="0" bIns="0" rtlCol="0">
            <a:spAutoFit/>
          </a:bodyPr>
          <a:lstStyle/>
          <a:p>
            <a:r>
              <a:rPr lang="en-US" sz="6000" b="1">
                <a:latin typeface="Arial"/>
                <a:cs typeface="Arial"/>
              </a:rPr>
              <a:t>8.</a:t>
            </a:r>
          </a:p>
        </p:txBody>
      </p:sp>
      <p:sp>
        <p:nvSpPr>
          <p:cNvPr id="40" name="Content Placeholder 2"/>
          <p:cNvSpPr txBox="1">
            <a:spLocks/>
          </p:cNvSpPr>
          <p:nvPr/>
        </p:nvSpPr>
        <p:spPr>
          <a:xfrm>
            <a:off x="4812333" y="12592465"/>
            <a:ext cx="4859637" cy="2185840"/>
          </a:xfrm>
          <a:prstGeom prst="rect">
            <a:avLst/>
          </a:prstGeom>
        </p:spPr>
        <p:txBody>
          <a:bodyPr vert="horz" lIns="0" tIns="0" rIns="0" bIns="0" rtlCol="0">
            <a:noAutofit/>
          </a:bodyPr>
          <a:lstStyle>
            <a:lvl1pPr marL="548640" indent="-548640" algn="l" defTabSz="731520" rtl="0" eaLnBrk="1" latinLnBrk="0" hangingPunct="1">
              <a:spcBef>
                <a:spcPct val="20000"/>
              </a:spcBef>
              <a:buFont typeface="Arial"/>
              <a:buChar char="•"/>
              <a:defRPr sz="5100" kern="1200">
                <a:solidFill>
                  <a:schemeClr val="tx1"/>
                </a:solidFill>
                <a:latin typeface="+mn-lt"/>
                <a:ea typeface="+mn-ea"/>
                <a:cs typeface="+mn-cs"/>
              </a:defRPr>
            </a:lvl1pPr>
            <a:lvl2pPr marL="1188720" indent="-457200" algn="l" defTabSz="731520" rtl="0" eaLnBrk="1" latinLnBrk="0" hangingPunct="1">
              <a:spcBef>
                <a:spcPct val="20000"/>
              </a:spcBef>
              <a:buFont typeface="Arial"/>
              <a:buChar char="–"/>
              <a:defRPr sz="4500" kern="1200">
                <a:solidFill>
                  <a:schemeClr val="tx1"/>
                </a:solidFill>
                <a:latin typeface="+mn-lt"/>
                <a:ea typeface="+mn-ea"/>
                <a:cs typeface="+mn-cs"/>
              </a:defRPr>
            </a:lvl2pPr>
            <a:lvl3pPr marL="1828800" indent="-365760" algn="l" defTabSz="731520" rtl="0" eaLnBrk="1" latinLnBrk="0" hangingPunct="1">
              <a:spcBef>
                <a:spcPct val="20000"/>
              </a:spcBef>
              <a:buFont typeface="Arial"/>
              <a:buChar char="•"/>
              <a:defRPr sz="3800" kern="1200">
                <a:solidFill>
                  <a:schemeClr val="tx1"/>
                </a:solidFill>
                <a:latin typeface="+mn-lt"/>
                <a:ea typeface="+mn-ea"/>
                <a:cs typeface="+mn-cs"/>
              </a:defRPr>
            </a:lvl3pPr>
            <a:lvl4pPr marL="2560320" indent="-365760" algn="l" defTabSz="731520" rtl="0" eaLnBrk="1" latinLnBrk="0" hangingPunct="1">
              <a:spcBef>
                <a:spcPct val="20000"/>
              </a:spcBef>
              <a:buFont typeface="Arial"/>
              <a:buChar char="–"/>
              <a:defRPr sz="3200" kern="1200">
                <a:solidFill>
                  <a:schemeClr val="tx1"/>
                </a:solidFill>
                <a:latin typeface="+mn-lt"/>
                <a:ea typeface="+mn-ea"/>
                <a:cs typeface="+mn-cs"/>
              </a:defRPr>
            </a:lvl4pPr>
            <a:lvl5pPr marL="3291840" indent="-365760" algn="l" defTabSz="731520" rtl="0" eaLnBrk="1" latinLnBrk="0" hangingPunct="1">
              <a:spcBef>
                <a:spcPct val="20000"/>
              </a:spcBef>
              <a:buFont typeface="Arial"/>
              <a:buChar char="»"/>
              <a:defRPr sz="3200" kern="1200">
                <a:solidFill>
                  <a:schemeClr val="tx1"/>
                </a:solidFill>
                <a:latin typeface="+mn-lt"/>
                <a:ea typeface="+mn-ea"/>
                <a:cs typeface="+mn-cs"/>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marL="0" indent="0">
              <a:buNone/>
            </a:pPr>
            <a:r>
              <a:rPr lang="en-US" sz="1400"/>
              <a:t>Readability and accessibility standards need to be followed, so follow these tips:</a:t>
            </a:r>
          </a:p>
          <a:p>
            <a:pPr marL="179388" indent="-179388"/>
            <a:r>
              <a:rPr lang="en-US" sz="1400"/>
              <a:t>Do not use red or orange text on a dark background; there is not enough contrast. Do not use yellow text on a white background.</a:t>
            </a:r>
          </a:p>
          <a:p>
            <a:pPr marL="179388" indent="-179388"/>
            <a:r>
              <a:rPr lang="en-US" sz="1400"/>
              <a:t>Do not use special effects like drop shadows and glows. </a:t>
            </a:r>
          </a:p>
          <a:p>
            <a:pPr marL="179388" indent="-179388"/>
            <a:r>
              <a:rPr lang="en-US" sz="1400"/>
              <a:t>Do not use a textured background – it makes text hard to read.</a:t>
            </a:r>
          </a:p>
          <a:p>
            <a:pPr marL="179388" indent="-179388"/>
            <a:r>
              <a:rPr lang="en-US" sz="1400"/>
              <a:t>Do not use ornate fonts – they affect readabilty, and do not transfer if you send file to someone who does not have that font. Stick to common system fonts.</a:t>
            </a:r>
          </a:p>
          <a:p>
            <a:pPr marL="179388" indent="-179388"/>
            <a:endParaRPr lang="en-US" sz="1200"/>
          </a:p>
        </p:txBody>
      </p:sp>
    </p:spTree>
    <p:extLst>
      <p:ext uri="{BB962C8B-B14F-4D97-AF65-F5344CB8AC3E}">
        <p14:creationId xmlns:p14="http://schemas.microsoft.com/office/powerpoint/2010/main" val="34417710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DF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485" y="306180"/>
            <a:ext cx="2036752" cy="2021702"/>
          </a:xfrm>
          <a:prstGeom prst="rect">
            <a:avLst/>
          </a:prstGeom>
        </p:spPr>
      </p:pic>
      <p:pic>
        <p:nvPicPr>
          <p:cNvPr id="7" name="Picture 6" descr="US-NationalParkService-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1332" y="310838"/>
            <a:ext cx="1618342" cy="2017044"/>
          </a:xfrm>
          <a:prstGeom prst="rect">
            <a:avLst/>
          </a:prstGeom>
        </p:spPr>
      </p:pic>
      <p:pic>
        <p:nvPicPr>
          <p:cNvPr id="8" name="Picture 7" descr="pnwfachead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1647" y="3128275"/>
            <a:ext cx="4078224" cy="740664"/>
          </a:xfrm>
          <a:prstGeom prst="rect">
            <a:avLst/>
          </a:prstGeom>
        </p:spPr>
      </p:pic>
      <p:pic>
        <p:nvPicPr>
          <p:cNvPr id="9" name="Picture 8" descr="Seal_of_the_United_States_Bureau_of_Indian_Affair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720" y="310838"/>
            <a:ext cx="1814622" cy="1814622"/>
          </a:xfrm>
          <a:prstGeom prst="rect">
            <a:avLst/>
          </a:prstGeom>
        </p:spPr>
      </p:pic>
      <p:pic>
        <p:nvPicPr>
          <p:cNvPr id="10" name="Picture 9" descr="US-FishAndWildlifeService-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4713" y="2575431"/>
            <a:ext cx="1421697" cy="1584358"/>
          </a:xfrm>
          <a:prstGeom prst="rect">
            <a:avLst/>
          </a:prstGeom>
        </p:spPr>
      </p:pic>
      <p:pic>
        <p:nvPicPr>
          <p:cNvPr id="14" name="Picture 13" descr="deverlope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720" y="4159789"/>
            <a:ext cx="2703195" cy="2314796"/>
          </a:xfrm>
          <a:prstGeom prst="rect">
            <a:avLst/>
          </a:prstGeom>
        </p:spPr>
      </p:pic>
      <p:pic>
        <p:nvPicPr>
          <p:cNvPr id="15" name="Picture 14" descr="nocampfirerocks.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6812" y="6852330"/>
            <a:ext cx="2186421" cy="2121238"/>
          </a:xfrm>
          <a:prstGeom prst="rect">
            <a:avLst/>
          </a:prstGeom>
        </p:spPr>
      </p:pic>
      <p:pic>
        <p:nvPicPr>
          <p:cNvPr id="16" name="Picture 15" descr="backpackstovegreen.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7356" y="11675396"/>
            <a:ext cx="1041971" cy="1270758"/>
          </a:xfrm>
          <a:prstGeom prst="rect">
            <a:avLst/>
          </a:prstGeom>
        </p:spPr>
      </p:pic>
      <p:pic>
        <p:nvPicPr>
          <p:cNvPr id="19" name="Picture 18" descr="check.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04325" y="4636183"/>
            <a:ext cx="2195447" cy="1943014"/>
          </a:xfrm>
          <a:prstGeom prst="rect">
            <a:avLst/>
          </a:prstGeom>
        </p:spPr>
      </p:pic>
      <p:pic>
        <p:nvPicPr>
          <p:cNvPr id="21" name="Picture 20" descr="xdonot.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24152" y="4260641"/>
            <a:ext cx="2180182" cy="2547050"/>
          </a:xfrm>
          <a:prstGeom prst="rect">
            <a:avLst/>
          </a:prstGeom>
        </p:spPr>
      </p:pic>
      <p:pic>
        <p:nvPicPr>
          <p:cNvPr id="25" name="Picture 24" descr="nocircle.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27537" y="4477826"/>
            <a:ext cx="2101515" cy="2101515"/>
          </a:xfrm>
          <a:prstGeom prst="rect">
            <a:avLst/>
          </a:prstGeom>
        </p:spPr>
      </p:pic>
      <p:pic>
        <p:nvPicPr>
          <p:cNvPr id="28" name="Picture 27" descr="backpackerstove.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99327" y="11675396"/>
            <a:ext cx="1042024" cy="1270026"/>
          </a:xfrm>
          <a:prstGeom prst="rect">
            <a:avLst/>
          </a:prstGeom>
        </p:spPr>
      </p:pic>
      <p:pic>
        <p:nvPicPr>
          <p:cNvPr id="29" name="Picture 28" descr="campstove.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751123" y="9429212"/>
            <a:ext cx="2162305" cy="1573559"/>
          </a:xfrm>
          <a:prstGeom prst="rect">
            <a:avLst/>
          </a:prstGeom>
        </p:spPr>
      </p:pic>
      <p:pic>
        <p:nvPicPr>
          <p:cNvPr id="43" name="Picture 42" descr="firemetalringblack.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969092" y="6950045"/>
            <a:ext cx="2050784" cy="1996069"/>
          </a:xfrm>
          <a:prstGeom prst="rect">
            <a:avLst/>
          </a:prstGeom>
        </p:spPr>
      </p:pic>
      <p:pic>
        <p:nvPicPr>
          <p:cNvPr id="44" name="Picture 43" descr="firemetalringgreen.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97442" y="6987473"/>
            <a:ext cx="2040535" cy="1986095"/>
          </a:xfrm>
          <a:prstGeom prst="rect">
            <a:avLst/>
          </a:prstGeom>
        </p:spPr>
      </p:pic>
      <p:pic>
        <p:nvPicPr>
          <p:cNvPr id="45" name="Picture 44" descr="metalfirering.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627536" y="6856022"/>
            <a:ext cx="2146313" cy="2090092"/>
          </a:xfrm>
          <a:prstGeom prst="rect">
            <a:avLst/>
          </a:prstGeom>
        </p:spPr>
      </p:pic>
      <p:pic>
        <p:nvPicPr>
          <p:cNvPr id="46" name="Picture 45" descr="gasstovegreen.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57356" y="9429212"/>
            <a:ext cx="2255877" cy="1640327"/>
          </a:xfrm>
          <a:prstGeom prst="rect">
            <a:avLst/>
          </a:prstGeom>
        </p:spPr>
      </p:pic>
      <p:pic>
        <p:nvPicPr>
          <p:cNvPr id="47" name="Picture 46" descr="lanterngreen.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595007" y="11457765"/>
            <a:ext cx="826317" cy="1487657"/>
          </a:xfrm>
          <a:prstGeom prst="rect">
            <a:avLst/>
          </a:prstGeom>
        </p:spPr>
      </p:pic>
      <p:pic>
        <p:nvPicPr>
          <p:cNvPr id="48" name="Picture 47" descr="shortgrillblack.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739557" y="9209689"/>
            <a:ext cx="1483641" cy="1859850"/>
          </a:xfrm>
          <a:prstGeom prst="rect">
            <a:avLst/>
          </a:prstGeom>
        </p:spPr>
      </p:pic>
      <p:pic>
        <p:nvPicPr>
          <p:cNvPr id="49" name="Picture 48" descr="shortgrillgreen.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162134" y="9203967"/>
            <a:ext cx="1488206" cy="1865572"/>
          </a:xfrm>
          <a:prstGeom prst="rect">
            <a:avLst/>
          </a:prstGeom>
        </p:spPr>
      </p:pic>
      <p:pic>
        <p:nvPicPr>
          <p:cNvPr id="51" name="Picture 50" descr="lantern1.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564180" y="11457765"/>
            <a:ext cx="967152" cy="1482967"/>
          </a:xfrm>
          <a:prstGeom prst="rect">
            <a:avLst/>
          </a:prstGeom>
        </p:spPr>
      </p:pic>
      <p:pic>
        <p:nvPicPr>
          <p:cNvPr id="52" name="Picture 51" descr="lantern2.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707325" y="11370937"/>
            <a:ext cx="875120" cy="1575217"/>
          </a:xfrm>
          <a:prstGeom prst="rect">
            <a:avLst/>
          </a:prstGeom>
        </p:spPr>
      </p:pic>
      <p:pic>
        <p:nvPicPr>
          <p:cNvPr id="2" name="Picture 1" descr="roguesisksign.pn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414243" y="306180"/>
            <a:ext cx="3220497" cy="2226517"/>
          </a:xfrm>
          <a:prstGeom prst="rect">
            <a:avLst/>
          </a:prstGeom>
        </p:spPr>
      </p:pic>
      <p:pic>
        <p:nvPicPr>
          <p:cNvPr id="27" name="Picture 26" descr="shortgrill.pn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8358981" y="9053578"/>
            <a:ext cx="1608991" cy="2015961"/>
          </a:xfrm>
          <a:prstGeom prst="rect">
            <a:avLst/>
          </a:prstGeom>
        </p:spPr>
      </p:pic>
      <p:pic>
        <p:nvPicPr>
          <p:cNvPr id="30" name="Picture 29" descr="tallgrill.pn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7933369" y="11292322"/>
            <a:ext cx="851223" cy="1885354"/>
          </a:xfrm>
          <a:prstGeom prst="rect">
            <a:avLst/>
          </a:prstGeom>
        </p:spPr>
      </p:pic>
      <p:pic>
        <p:nvPicPr>
          <p:cNvPr id="31" name="Picture 30" descr="tallgrillgreen.pn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914383" y="11370937"/>
            <a:ext cx="814669" cy="1806739"/>
          </a:xfrm>
          <a:prstGeom prst="rect">
            <a:avLst/>
          </a:prstGeom>
        </p:spPr>
      </p:pic>
      <p:pic>
        <p:nvPicPr>
          <p:cNvPr id="32" name="Picture 31" descr="firelogblack.pn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607758" y="13311229"/>
            <a:ext cx="1267373" cy="1764554"/>
          </a:xfrm>
          <a:prstGeom prst="rect">
            <a:avLst/>
          </a:prstGeom>
        </p:spPr>
      </p:pic>
      <p:pic>
        <p:nvPicPr>
          <p:cNvPr id="33" name="Picture 32" descr="opencampfire.png"/>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873915" y="13326073"/>
            <a:ext cx="1257378" cy="1749710"/>
          </a:xfrm>
          <a:prstGeom prst="rect">
            <a:avLst/>
          </a:prstGeom>
        </p:spPr>
      </p:pic>
      <p:pic>
        <p:nvPicPr>
          <p:cNvPr id="34" name="Picture 33" descr="opencampfire2.png"/>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357356" y="13326073"/>
            <a:ext cx="1250402" cy="1749710"/>
          </a:xfrm>
          <a:prstGeom prst="rect">
            <a:avLst/>
          </a:prstGeom>
        </p:spPr>
      </p:pic>
      <p:pic>
        <p:nvPicPr>
          <p:cNvPr id="35" name="Picture 34" descr="charcoal2.png"/>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7309434" y="13842004"/>
            <a:ext cx="2210607" cy="1082223"/>
          </a:xfrm>
          <a:prstGeom prst="rect">
            <a:avLst/>
          </a:prstGeom>
        </p:spPr>
      </p:pic>
      <p:pic>
        <p:nvPicPr>
          <p:cNvPr id="36" name="Picture 35" descr="charcoalbriquettes.png"/>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flipH="1">
            <a:off x="4257237" y="13574597"/>
            <a:ext cx="1325208" cy="1472929"/>
          </a:xfrm>
          <a:prstGeom prst="rect">
            <a:avLst/>
          </a:prstGeom>
        </p:spPr>
      </p:pic>
      <p:pic>
        <p:nvPicPr>
          <p:cNvPr id="37" name="Picture 36" descr="charcoalgreen.png"/>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flipH="1">
            <a:off x="5716297" y="13574597"/>
            <a:ext cx="1395892" cy="1551078"/>
          </a:xfrm>
          <a:prstGeom prst="rect">
            <a:avLst/>
          </a:prstGeom>
        </p:spPr>
      </p:pic>
      <p:pic>
        <p:nvPicPr>
          <p:cNvPr id="12" name="Picture 11" descr="biostovegreen.png"/>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5718944" y="11369529"/>
            <a:ext cx="957521" cy="1720546"/>
          </a:xfrm>
          <a:prstGeom prst="rect">
            <a:avLst/>
          </a:prstGeom>
        </p:spPr>
      </p:pic>
      <p:pic>
        <p:nvPicPr>
          <p:cNvPr id="13" name="Picture 12" descr="biostoveblack.png"/>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6829850" y="11370937"/>
            <a:ext cx="959167" cy="1720546"/>
          </a:xfrm>
          <a:prstGeom prst="rect">
            <a:avLst/>
          </a:prstGeom>
        </p:spPr>
      </p:pic>
      <p:pic>
        <p:nvPicPr>
          <p:cNvPr id="17" name="Picture 16" descr="BLM Logo color EPS with stroke.png"/>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2062309" y="2575431"/>
            <a:ext cx="1813566" cy="1591973"/>
          </a:xfrm>
          <a:prstGeom prst="rect">
            <a:avLst/>
          </a:prstGeom>
        </p:spPr>
      </p:pic>
      <p:pic>
        <p:nvPicPr>
          <p:cNvPr id="22" name="Picture 21" descr="Forest Service Logo Color green-yellow UPDATED COLORS 2011.png"/>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8436182" y="2784658"/>
            <a:ext cx="1292870" cy="1475983"/>
          </a:xfrm>
          <a:prstGeom prst="rect">
            <a:avLst/>
          </a:prstGeom>
        </p:spPr>
      </p:pic>
    </p:spTree>
    <p:extLst>
      <p:ext uri="{BB962C8B-B14F-4D97-AF65-F5344CB8AC3E}">
        <p14:creationId xmlns:p14="http://schemas.microsoft.com/office/powerpoint/2010/main" val="31275654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parkongras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269" y="9001727"/>
            <a:ext cx="1611410" cy="1274916"/>
          </a:xfrm>
          <a:prstGeom prst="rect">
            <a:avLst/>
          </a:prstGeom>
        </p:spPr>
      </p:pic>
      <p:pic>
        <p:nvPicPr>
          <p:cNvPr id="21" name="Picture 20" descr="permitted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725" y="10697490"/>
            <a:ext cx="3575304" cy="496824"/>
          </a:xfrm>
          <a:prstGeom prst="rect">
            <a:avLst/>
          </a:prstGeom>
        </p:spPr>
      </p:pic>
      <p:pic>
        <p:nvPicPr>
          <p:cNvPr id="22" name="Picture 21" descr="prohibitedr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725" y="11489025"/>
            <a:ext cx="3324133" cy="511155"/>
          </a:xfrm>
          <a:prstGeom prst="rect">
            <a:avLst/>
          </a:prstGeom>
        </p:spPr>
      </p:pic>
      <p:pic>
        <p:nvPicPr>
          <p:cNvPr id="24" name="Picture 23" descr="shoot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1791" y="4746926"/>
            <a:ext cx="2137178" cy="2132185"/>
          </a:xfrm>
          <a:prstGeom prst="rect">
            <a:avLst/>
          </a:prstGeom>
        </p:spPr>
      </p:pic>
      <p:pic>
        <p:nvPicPr>
          <p:cNvPr id="28" name="Picture 27" descr="smokin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63152" y="10606641"/>
            <a:ext cx="1892808" cy="1170432"/>
          </a:xfrm>
          <a:prstGeom prst="rect">
            <a:avLst/>
          </a:prstGeom>
        </p:spPr>
      </p:pic>
      <p:pic>
        <p:nvPicPr>
          <p:cNvPr id="31" name="Picture 30" descr="welding.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50869" y="4948338"/>
            <a:ext cx="2443019" cy="1930773"/>
          </a:xfrm>
          <a:prstGeom prst="rect">
            <a:avLst/>
          </a:prstGeom>
        </p:spPr>
      </p:pic>
      <p:pic>
        <p:nvPicPr>
          <p:cNvPr id="33" name="Picture 32" descr="atvongrass.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4931" y="358245"/>
            <a:ext cx="2295144" cy="2130552"/>
          </a:xfrm>
          <a:prstGeom prst="rect">
            <a:avLst/>
          </a:prstGeom>
        </p:spPr>
      </p:pic>
      <p:pic>
        <p:nvPicPr>
          <p:cNvPr id="34" name="Picture 33" descr="chainsaw1.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50869" y="595989"/>
            <a:ext cx="2270760" cy="1776984"/>
          </a:xfrm>
          <a:prstGeom prst="rect">
            <a:avLst/>
          </a:prstGeom>
        </p:spPr>
      </p:pic>
      <p:pic>
        <p:nvPicPr>
          <p:cNvPr id="35" name="Picture 34" descr="chainsaw2.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828616">
            <a:off x="2658605" y="637435"/>
            <a:ext cx="2676246" cy="1573340"/>
          </a:xfrm>
          <a:prstGeom prst="rect">
            <a:avLst/>
          </a:prstGeom>
        </p:spPr>
      </p:pic>
      <p:pic>
        <p:nvPicPr>
          <p:cNvPr id="36" name="Picture 35" descr="donotenter.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45910" y="8658552"/>
            <a:ext cx="1707989" cy="1707989"/>
          </a:xfrm>
          <a:prstGeom prst="rect">
            <a:avLst/>
          </a:prstGeom>
        </p:spPr>
      </p:pic>
      <p:pic>
        <p:nvPicPr>
          <p:cNvPr id="37" name="Picture 36" descr="fireworksblack.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53899" y="557923"/>
            <a:ext cx="1882824" cy="1815050"/>
          </a:xfrm>
          <a:prstGeom prst="rect">
            <a:avLst/>
          </a:prstGeom>
        </p:spPr>
      </p:pic>
      <p:pic>
        <p:nvPicPr>
          <p:cNvPr id="42" name="Picture 41" descr="nosmokinghan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21629" y="5117789"/>
            <a:ext cx="1776984" cy="1670304"/>
          </a:xfrm>
          <a:prstGeom prst="rect">
            <a:avLst/>
          </a:prstGeom>
        </p:spPr>
      </p:pic>
      <p:pic>
        <p:nvPicPr>
          <p:cNvPr id="26" name="Picture 25" descr="sawmill.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42858" y="2689455"/>
            <a:ext cx="2267238" cy="1710550"/>
          </a:xfrm>
          <a:prstGeom prst="rect">
            <a:avLst/>
          </a:prstGeom>
        </p:spPr>
      </p:pic>
      <p:pic>
        <p:nvPicPr>
          <p:cNvPr id="27" name="Picture 26" descr="grappleloader.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92130" y="2735066"/>
            <a:ext cx="3038603" cy="1664939"/>
          </a:xfrm>
          <a:prstGeom prst="rect">
            <a:avLst/>
          </a:prstGeom>
        </p:spPr>
      </p:pic>
      <p:pic>
        <p:nvPicPr>
          <p:cNvPr id="30" name="Picture 29" descr="sawwood.png"/>
          <p:cNvPicPr>
            <a:picLocks noChangeAspect="1"/>
          </p:cNvPicPr>
          <p:nvPr/>
        </p:nvPicPr>
        <p:blipFill rotWithShape="1">
          <a:blip r:embed="rId16">
            <a:extLst>
              <a:ext uri="{28A0092B-C50C-407E-A947-70E740481C1C}">
                <a14:useLocalDpi xmlns:a14="http://schemas.microsoft.com/office/drawing/2010/main" val="0"/>
              </a:ext>
            </a:extLst>
          </a:blip>
          <a:srcRect l="19349" r="41480"/>
          <a:stretch/>
        </p:blipFill>
        <p:spPr>
          <a:xfrm>
            <a:off x="6261345" y="2711325"/>
            <a:ext cx="1467932" cy="1872186"/>
          </a:xfrm>
          <a:prstGeom prst="rect">
            <a:avLst/>
          </a:prstGeom>
        </p:spPr>
      </p:pic>
      <p:pic>
        <p:nvPicPr>
          <p:cNvPr id="32" name="Picture 31" descr="mowing.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91238" y="557923"/>
            <a:ext cx="2350008" cy="1594881"/>
          </a:xfrm>
          <a:prstGeom prst="rect">
            <a:avLst/>
          </a:prstGeom>
        </p:spPr>
      </p:pic>
      <p:pic>
        <p:nvPicPr>
          <p:cNvPr id="43" name="Picture 42" descr="loggrabber.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754591" y="2711325"/>
            <a:ext cx="1886655" cy="2035601"/>
          </a:xfrm>
          <a:prstGeom prst="rect">
            <a:avLst/>
          </a:prstGeom>
        </p:spPr>
      </p:pic>
      <p:pic>
        <p:nvPicPr>
          <p:cNvPr id="45" name="Picture 44" descr="lawnmow2.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87116" y="4746926"/>
            <a:ext cx="1743669" cy="2041167"/>
          </a:xfrm>
          <a:prstGeom prst="rect">
            <a:avLst/>
          </a:prstGeom>
        </p:spPr>
      </p:pic>
      <p:pic>
        <p:nvPicPr>
          <p:cNvPr id="3" name="Picture 2" descr="atvquad.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87116" y="7310628"/>
            <a:ext cx="1395984" cy="1179576"/>
          </a:xfrm>
          <a:prstGeom prst="rect">
            <a:avLst/>
          </a:prstGeom>
        </p:spPr>
      </p:pic>
      <p:pic>
        <p:nvPicPr>
          <p:cNvPr id="5" name="Picture 4" descr="campfire.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405671" y="7175500"/>
            <a:ext cx="1435608" cy="1274064"/>
          </a:xfrm>
          <a:prstGeom prst="rect">
            <a:avLst/>
          </a:prstGeom>
        </p:spPr>
      </p:pic>
      <p:pic>
        <p:nvPicPr>
          <p:cNvPr id="6" name="Picture 5" descr="fireworks.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086458" y="7048500"/>
            <a:ext cx="1389888" cy="1441704"/>
          </a:xfrm>
          <a:prstGeom prst="rect">
            <a:avLst/>
          </a:prstGeom>
        </p:spPr>
      </p:pic>
      <p:pic>
        <p:nvPicPr>
          <p:cNvPr id="7" name="Picture 6" descr="debrisflame.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608344" y="7124700"/>
            <a:ext cx="855134" cy="1274064"/>
          </a:xfrm>
          <a:prstGeom prst="rect">
            <a:avLst/>
          </a:prstGeom>
        </p:spPr>
      </p:pic>
      <p:pic>
        <p:nvPicPr>
          <p:cNvPr id="8" name="Picture 7" descr="shooting.pn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872971" y="7175500"/>
            <a:ext cx="1063752" cy="1106424"/>
          </a:xfrm>
          <a:prstGeom prst="rect">
            <a:avLst/>
          </a:prstGeom>
        </p:spPr>
      </p:pic>
      <p:pic>
        <p:nvPicPr>
          <p:cNvPr id="9" name="Picture 8" descr="smoking.pn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8289452" y="5117789"/>
            <a:ext cx="1362456" cy="1466088"/>
          </a:xfrm>
          <a:prstGeom prst="rect">
            <a:avLst/>
          </a:prstGeom>
        </p:spPr>
      </p:pic>
      <p:pic>
        <p:nvPicPr>
          <p:cNvPr id="10" name="Picture 9" descr="debris.pn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8289452" y="6788093"/>
            <a:ext cx="1453295" cy="1637752"/>
          </a:xfrm>
          <a:prstGeom prst="rect">
            <a:avLst/>
          </a:prstGeom>
        </p:spPr>
      </p:pic>
      <p:pic>
        <p:nvPicPr>
          <p:cNvPr id="11" name="Picture 10" descr="equip.pn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14931" y="9001727"/>
            <a:ext cx="1828800" cy="1298448"/>
          </a:xfrm>
          <a:prstGeom prst="rect">
            <a:avLst/>
          </a:prstGeom>
        </p:spPr>
      </p:pic>
      <p:pic>
        <p:nvPicPr>
          <p:cNvPr id="12" name="Picture 11" descr="weedeater.ai"/>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455586" y="8658552"/>
            <a:ext cx="1828800" cy="1828800"/>
          </a:xfrm>
          <a:prstGeom prst="rect">
            <a:avLst/>
          </a:prstGeom>
        </p:spPr>
      </p:pic>
      <p:pic>
        <p:nvPicPr>
          <p:cNvPr id="14" name="Picture 13" descr="dirtbikeicon.png"/>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8027562" y="8748926"/>
            <a:ext cx="1715185" cy="1617615"/>
          </a:xfrm>
          <a:prstGeom prst="rect">
            <a:avLst/>
          </a:prstGeom>
        </p:spPr>
      </p:pic>
      <p:pic>
        <p:nvPicPr>
          <p:cNvPr id="15" name="Picture 14" descr="jeepicon.png"/>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313697" y="10837680"/>
            <a:ext cx="2757428" cy="1302690"/>
          </a:xfrm>
          <a:prstGeom prst="rect">
            <a:avLst/>
          </a:prstGeom>
        </p:spPr>
      </p:pic>
      <p:pic>
        <p:nvPicPr>
          <p:cNvPr id="38" name="Picture 37" descr="firerestrictionhead.png"/>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496748" y="12675243"/>
            <a:ext cx="6376224" cy="2452712"/>
          </a:xfrm>
          <a:prstGeom prst="rect">
            <a:avLst/>
          </a:prstGeom>
        </p:spPr>
      </p:pic>
    </p:spTree>
    <p:extLst>
      <p:ext uri="{BB962C8B-B14F-4D97-AF65-F5344CB8AC3E}">
        <p14:creationId xmlns:p14="http://schemas.microsoft.com/office/powerpoint/2010/main" val="8854966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firesprohib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82" y="646198"/>
            <a:ext cx="5833872" cy="2517648"/>
          </a:xfrm>
          <a:prstGeom prst="rect">
            <a:avLst/>
          </a:prstGeom>
        </p:spPr>
      </p:pic>
      <p:pic>
        <p:nvPicPr>
          <p:cNvPr id="16" name="Picture 15" descr="firesbann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9802" y="3496253"/>
            <a:ext cx="5833873" cy="1921173"/>
          </a:xfrm>
          <a:prstGeom prst="rect">
            <a:avLst/>
          </a:prstGeom>
        </p:spPr>
      </p:pic>
      <p:pic>
        <p:nvPicPr>
          <p:cNvPr id="4" name="Picture 3" descr="firesbannedhead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3745" y="12628913"/>
            <a:ext cx="4828004" cy="2352392"/>
          </a:xfrm>
          <a:prstGeom prst="rect">
            <a:avLst/>
          </a:prstGeom>
        </p:spPr>
      </p:pic>
      <p:pic>
        <p:nvPicPr>
          <p:cNvPr id="6" name="Picture 5" descr="8x11nofiresangle cop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7681" y="9343011"/>
            <a:ext cx="3206520" cy="2830260"/>
          </a:xfrm>
          <a:prstGeom prst="rect">
            <a:avLst/>
          </a:prstGeom>
        </p:spPr>
      </p:pic>
      <p:pic>
        <p:nvPicPr>
          <p:cNvPr id="7" name="Picture 6" descr="nofir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7638" y="525709"/>
            <a:ext cx="2638137" cy="2638137"/>
          </a:xfrm>
          <a:prstGeom prst="rect">
            <a:avLst/>
          </a:prstGeom>
        </p:spPr>
      </p:pic>
      <p:pic>
        <p:nvPicPr>
          <p:cNvPr id="8" name="Picture 7" descr="restrictheader.ai"/>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1538" y="9653974"/>
            <a:ext cx="4657814" cy="2803314"/>
          </a:xfrm>
          <a:prstGeom prst="rect">
            <a:avLst/>
          </a:prstGeom>
        </p:spPr>
      </p:pic>
      <p:pic>
        <p:nvPicPr>
          <p:cNvPr id="9" name="Picture 8" descr="8x11firesbannedwhit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1238" y="5799750"/>
            <a:ext cx="2513272" cy="3382455"/>
          </a:xfrm>
          <a:prstGeom prst="rect">
            <a:avLst/>
          </a:prstGeom>
        </p:spPr>
      </p:pic>
      <p:pic>
        <p:nvPicPr>
          <p:cNvPr id="10" name="Picture 9" descr="12x14nofireswhit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27739" y="5536393"/>
            <a:ext cx="3219899" cy="3645812"/>
          </a:xfrm>
          <a:prstGeom prst="rect">
            <a:avLst/>
          </a:prstGeom>
        </p:spPr>
      </p:pic>
    </p:spTree>
    <p:extLst>
      <p:ext uri="{BB962C8B-B14F-4D97-AF65-F5344CB8AC3E}">
        <p14:creationId xmlns:p14="http://schemas.microsoft.com/office/powerpoint/2010/main" val="196594770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550</TotalTime>
  <Words>496</Words>
  <Application>Microsoft Macintosh PowerPoint</Application>
  <PresentationFormat>Custom</PresentationFormat>
  <Paragraphs>24</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Company>US Forest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Gwen Hensley</dc:creator>
  <cp:lastModifiedBy>Gwen Hensley</cp:lastModifiedBy>
  <cp:revision>38</cp:revision>
  <dcterms:created xsi:type="dcterms:W3CDTF">2015-07-21T21:59:11Z</dcterms:created>
  <dcterms:modified xsi:type="dcterms:W3CDTF">2016-05-30T00:19:20Z</dcterms:modified>
</cp:coreProperties>
</file>