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-1360" y="-80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2AEE6C-0C33-3D4E-85EE-AFDD916F3194}" type="datetimeFigureOut">
              <a:t>8/28/15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03438" y="685800"/>
            <a:ext cx="2651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4D67E9-BF25-CD4D-9407-89B183B2D1B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466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/>
              <a:t> You can change the wording based on your agency’s restrictions. Wording on explosives could also be added. Agency logos and addresses can be changed; open the  art_fireworks folder then open the agencylogos.pptx. Copy and paste your logo into this file, resize and add your contact information.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D67E9-BF25-CD4D-9407-89B183B2D1BA}" type="slidenum"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17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D67E9-BF25-CD4D-9407-89B183B2D1BA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516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4"/>
            <a:ext cx="6606540" cy="21560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B16F4-ABB3-C044-816E-F4D49DFC205A}" type="datetimeFigureOut">
              <a:rPr lang="en-US" smtClean="0"/>
              <a:t>8/28/15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6966-A85B-294D-8A0C-66F422782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242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B16F4-ABB3-C044-816E-F4D49DFC205A}" type="datetimeFigureOut">
              <a:rPr lang="en-US" smtClean="0"/>
              <a:t>8/28/15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6966-A85B-294D-8A0C-66F422782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424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90281" y="591397"/>
            <a:ext cx="1485662" cy="1258697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598" y="591397"/>
            <a:ext cx="4330144" cy="1258697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B16F4-ABB3-C044-816E-F4D49DFC205A}" type="datetimeFigureOut">
              <a:rPr lang="en-US" smtClean="0"/>
              <a:t>8/28/15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6966-A85B-294D-8A0C-66F422782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948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B16F4-ABB3-C044-816E-F4D49DFC205A}" type="datetimeFigureOut">
              <a:rPr lang="en-US" smtClean="0"/>
              <a:t>8/28/15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6966-A85B-294D-8A0C-66F422782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299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B16F4-ABB3-C044-816E-F4D49DFC205A}" type="datetimeFigureOut">
              <a:rPr lang="en-US" smtClean="0"/>
              <a:t>8/28/15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6966-A85B-294D-8A0C-66F422782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917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597" y="3441277"/>
            <a:ext cx="2907903" cy="973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8040" y="3441277"/>
            <a:ext cx="2907904" cy="973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B16F4-ABB3-C044-816E-F4D49DFC205A}" type="datetimeFigureOut">
              <a:rPr lang="en-US" smtClean="0"/>
              <a:t>8/28/15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6966-A85B-294D-8A0C-66F422782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609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9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9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B16F4-ABB3-C044-816E-F4D49DFC205A}" type="datetimeFigureOut">
              <a:rPr lang="en-US" smtClean="0"/>
              <a:t>8/28/15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6966-A85B-294D-8A0C-66F422782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370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B16F4-ABB3-C044-816E-F4D49DFC205A}" type="datetimeFigureOut">
              <a:rPr lang="en-US" smtClean="0"/>
              <a:t>8/28/15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6966-A85B-294D-8A0C-66F422782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248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B16F4-ABB3-C044-816E-F4D49DFC205A}" type="datetimeFigureOut">
              <a:rPr lang="en-US" smtClean="0"/>
              <a:t>8/28/15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6966-A85B-294D-8A0C-66F422782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420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0473"/>
            <a:ext cx="2557066" cy="17043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2" y="400474"/>
            <a:ext cx="4344988" cy="85845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0" y="2104814"/>
            <a:ext cx="2557066" cy="68802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B16F4-ABB3-C044-816E-F4D49DFC205A}" type="datetimeFigureOut">
              <a:rPr lang="en-US" smtClean="0"/>
              <a:t>8/28/15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6966-A85B-294D-8A0C-66F422782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625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0"/>
            <a:ext cx="4663440" cy="83121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7"/>
            <a:ext cx="4663440" cy="60350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6"/>
            <a:ext cx="4663440" cy="11804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B16F4-ABB3-C044-816E-F4D49DFC205A}" type="datetimeFigureOut">
              <a:rPr lang="en-US" smtClean="0"/>
              <a:t>8/28/15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6966-A85B-294D-8A0C-66F422782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552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1"/>
            <a:ext cx="6995160" cy="6638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B16F4-ABB3-C044-816E-F4D49DFC205A}" type="datetimeFigureOut">
              <a:rPr lang="en-US" smtClean="0"/>
              <a:t>8/28/15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7"/>
            <a:ext cx="24612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86966-A85B-294D-8A0C-66F422782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078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4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rnsmoke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48" y="352803"/>
            <a:ext cx="7183207" cy="9384548"/>
          </a:xfrm>
          <a:prstGeom prst="rect">
            <a:avLst/>
          </a:prstGeom>
        </p:spPr>
      </p:pic>
      <p:pic>
        <p:nvPicPr>
          <p:cNvPr id="4" name="Picture 3" descr="fireworkstex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9226" y="1345151"/>
            <a:ext cx="5055192" cy="1498117"/>
          </a:xfrm>
          <a:prstGeom prst="rect">
            <a:avLst/>
          </a:prstGeom>
        </p:spPr>
      </p:pic>
      <p:pic>
        <p:nvPicPr>
          <p:cNvPr id="7" name="Picture 6" descr="nofireworkscircl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3384" y="3114381"/>
            <a:ext cx="1929416" cy="19294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88999" y="3481128"/>
            <a:ext cx="3370278" cy="1107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/>
              <a:t>Possessing, discharging and/or using fireworks are </a:t>
            </a:r>
            <a:r>
              <a:rPr lang="en-US" sz="2400" b="1" dirty="0"/>
              <a:t>prohibited</a:t>
            </a:r>
            <a:r>
              <a:rPr lang="en-US" sz="2400" dirty="0"/>
              <a:t> on public lands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708306" y="5182596"/>
            <a:ext cx="403225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 dirty="0" smtClean="0"/>
              <a:t>Only You Can Prevent Wildfires.</a:t>
            </a:r>
            <a:endParaRPr lang="en-US" sz="2000" b="1" dirty="0"/>
          </a:p>
        </p:txBody>
      </p:sp>
      <p:pic>
        <p:nvPicPr>
          <p:cNvPr id="2" name="Picture 1" descr="pnwfaclogostacked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061" y="7260108"/>
            <a:ext cx="2109216" cy="14691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39833" y="9574110"/>
            <a:ext cx="1307967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/>
              <a:t>2015_08_20fireworks.pptx</a:t>
            </a:r>
          </a:p>
        </p:txBody>
      </p:sp>
    </p:spTree>
    <p:extLst>
      <p:ext uri="{BB962C8B-B14F-4D97-AF65-F5344CB8AC3E}">
        <p14:creationId xmlns:p14="http://schemas.microsoft.com/office/powerpoint/2010/main" val="3871424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reworksrestricttwi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82600"/>
            <a:ext cx="6989064" cy="9076944"/>
          </a:xfrm>
          <a:prstGeom prst="rect">
            <a:avLst/>
          </a:prstGeom>
        </p:spPr>
      </p:pic>
      <p:pic>
        <p:nvPicPr>
          <p:cNvPr id="5" name="Picture 4" descr="fireworkstex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12" y="1167302"/>
            <a:ext cx="5660489" cy="1677498"/>
          </a:xfrm>
          <a:prstGeom prst="rect">
            <a:avLst/>
          </a:prstGeom>
        </p:spPr>
      </p:pic>
      <p:pic>
        <p:nvPicPr>
          <p:cNvPr id="6" name="Picture 5" descr="nofireworkscircl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295" y="3196985"/>
            <a:ext cx="1546123" cy="15461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35405" y="4874819"/>
            <a:ext cx="330515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 dirty="0" smtClean="0"/>
              <a:t>Only You Can </a:t>
            </a:r>
          </a:p>
          <a:p>
            <a:pPr algn="ctr"/>
            <a:r>
              <a:rPr lang="en-US" sz="2000" b="1" dirty="0" smtClean="0"/>
              <a:t>Prevent Wildfires.</a:t>
            </a:r>
            <a:endParaRPr lang="en-US" sz="2000" b="1" dirty="0"/>
          </a:p>
        </p:txBody>
      </p:sp>
      <p:pic>
        <p:nvPicPr>
          <p:cNvPr id="9" name="Picture 8" descr="pnwfaclogostacke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402" y="7344001"/>
            <a:ext cx="2109216" cy="14691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19135" y="9246752"/>
            <a:ext cx="1307967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/>
              <a:t>2015_08_20fireworks.pptx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33124" y="3481128"/>
            <a:ext cx="3370278" cy="1107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/>
              <a:t>Possessing, discharging and/or using fireworks are </a:t>
            </a:r>
            <a:r>
              <a:rPr lang="en-US" sz="2400" b="1" dirty="0"/>
              <a:t>prohibited</a:t>
            </a:r>
            <a:r>
              <a:rPr lang="en-US" sz="2400" dirty="0"/>
              <a:t> on public lands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5715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rnsmoke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6858000" cy="9144000"/>
          </a:xfrm>
          <a:prstGeom prst="rect">
            <a:avLst/>
          </a:prstGeom>
        </p:spPr>
      </p:pic>
      <p:pic>
        <p:nvPicPr>
          <p:cNvPr id="5" name="Picture 4" descr="observetx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579" y="1670528"/>
            <a:ext cx="3457155" cy="2569398"/>
          </a:xfrm>
          <a:prstGeom prst="rect">
            <a:avLst/>
          </a:prstGeom>
        </p:spPr>
      </p:pic>
      <p:pic>
        <p:nvPicPr>
          <p:cNvPr id="6" name="Picture 5" descr="firework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048" y="1570802"/>
            <a:ext cx="2153761" cy="2416998"/>
          </a:xfrm>
          <a:prstGeom prst="rect">
            <a:avLst/>
          </a:prstGeom>
        </p:spPr>
      </p:pic>
      <p:pic>
        <p:nvPicPr>
          <p:cNvPr id="7" name="Picture 6" descr="onlyyou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174" y="4470030"/>
            <a:ext cx="3895344" cy="1042416"/>
          </a:xfrm>
          <a:prstGeom prst="rect">
            <a:avLst/>
          </a:prstGeom>
        </p:spPr>
      </p:pic>
      <p:pic>
        <p:nvPicPr>
          <p:cNvPr id="8" name="Picture 7" descr="pnwfaclogostacked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161" y="6925161"/>
            <a:ext cx="2109216" cy="14691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81734" y="8566032"/>
            <a:ext cx="1307967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/>
              <a:t>2015_08_20fireworks.pptx</a:t>
            </a:r>
          </a:p>
        </p:txBody>
      </p:sp>
    </p:spTree>
    <p:extLst>
      <p:ext uri="{BB962C8B-B14F-4D97-AF65-F5344CB8AC3E}">
        <p14:creationId xmlns:p14="http://schemas.microsoft.com/office/powerpoint/2010/main" val="2467291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reworksrestricttwi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99" y="304800"/>
            <a:ext cx="7294943" cy="9474200"/>
          </a:xfrm>
          <a:prstGeom prst="rect">
            <a:avLst/>
          </a:prstGeom>
        </p:spPr>
      </p:pic>
      <p:pic>
        <p:nvPicPr>
          <p:cNvPr id="5" name="Picture 4" descr="observetx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63" y="1112824"/>
            <a:ext cx="3929003" cy="2920081"/>
          </a:xfrm>
          <a:prstGeom prst="rect">
            <a:avLst/>
          </a:prstGeom>
        </p:spPr>
      </p:pic>
      <p:pic>
        <p:nvPicPr>
          <p:cNvPr id="6" name="Picture 5" descr="firework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848" y="1087424"/>
            <a:ext cx="2468962" cy="2770724"/>
          </a:xfrm>
          <a:prstGeom prst="rect">
            <a:avLst/>
          </a:prstGeom>
        </p:spPr>
      </p:pic>
      <p:pic>
        <p:nvPicPr>
          <p:cNvPr id="7" name="Picture 6" descr="pnwfaclogostacked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422" y="7447645"/>
            <a:ext cx="2109216" cy="1469136"/>
          </a:xfrm>
          <a:prstGeom prst="rect">
            <a:avLst/>
          </a:prstGeom>
        </p:spPr>
      </p:pic>
      <p:pic>
        <p:nvPicPr>
          <p:cNvPr id="8" name="Picture 7" descr="onlyyou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866" y="4527538"/>
            <a:ext cx="3895344" cy="104241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29251" y="9470272"/>
            <a:ext cx="1307967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/>
              <a:t>2015_08_20fireworks.pptx</a:t>
            </a:r>
          </a:p>
        </p:txBody>
      </p:sp>
    </p:spTree>
    <p:extLst>
      <p:ext uri="{BB962C8B-B14F-4D97-AF65-F5344CB8AC3E}">
        <p14:creationId xmlns:p14="http://schemas.microsoft.com/office/powerpoint/2010/main" val="40882994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99</Words>
  <Application>Microsoft Macintosh PowerPoint</Application>
  <PresentationFormat>Custom</PresentationFormat>
  <Paragraphs>12</Paragraphs>
  <Slides>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US Forest Service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Gwen Hensley</dc:creator>
  <cp:lastModifiedBy>Gwen Hensley</cp:lastModifiedBy>
  <cp:revision>12</cp:revision>
  <cp:lastPrinted>2015-08-28T17:48:34Z</cp:lastPrinted>
  <dcterms:created xsi:type="dcterms:W3CDTF">2014-06-29T00:09:38Z</dcterms:created>
  <dcterms:modified xsi:type="dcterms:W3CDTF">2015-08-28T17:48:37Z</dcterms:modified>
</cp:coreProperties>
</file>