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7315200" cy="3657600"/>
  <p:notesSz cx="6858000" cy="9144000"/>
  <p:defaultTextStyle>
    <a:defPPr>
      <a:defRPr lang="en-US"/>
    </a:defPPr>
    <a:lvl1pPr marL="0" algn="l" defTabSz="313377" rtl="0" eaLnBrk="1" latinLnBrk="0" hangingPunct="1">
      <a:defRPr sz="1200" kern="1200">
        <a:solidFill>
          <a:schemeClr val="tx1"/>
        </a:solidFill>
        <a:latin typeface="+mn-lt"/>
        <a:ea typeface="+mn-ea"/>
        <a:cs typeface="+mn-cs"/>
      </a:defRPr>
    </a:lvl1pPr>
    <a:lvl2pPr marL="313377" algn="l" defTabSz="313377" rtl="0" eaLnBrk="1" latinLnBrk="0" hangingPunct="1">
      <a:defRPr sz="1200" kern="1200">
        <a:solidFill>
          <a:schemeClr val="tx1"/>
        </a:solidFill>
        <a:latin typeface="+mn-lt"/>
        <a:ea typeface="+mn-ea"/>
        <a:cs typeface="+mn-cs"/>
      </a:defRPr>
    </a:lvl2pPr>
    <a:lvl3pPr marL="626753" algn="l" defTabSz="313377" rtl="0" eaLnBrk="1" latinLnBrk="0" hangingPunct="1">
      <a:defRPr sz="1200" kern="1200">
        <a:solidFill>
          <a:schemeClr val="tx1"/>
        </a:solidFill>
        <a:latin typeface="+mn-lt"/>
        <a:ea typeface="+mn-ea"/>
        <a:cs typeface="+mn-cs"/>
      </a:defRPr>
    </a:lvl3pPr>
    <a:lvl4pPr marL="940130" algn="l" defTabSz="313377" rtl="0" eaLnBrk="1" latinLnBrk="0" hangingPunct="1">
      <a:defRPr sz="1200" kern="1200">
        <a:solidFill>
          <a:schemeClr val="tx1"/>
        </a:solidFill>
        <a:latin typeface="+mn-lt"/>
        <a:ea typeface="+mn-ea"/>
        <a:cs typeface="+mn-cs"/>
      </a:defRPr>
    </a:lvl4pPr>
    <a:lvl5pPr marL="1253507" algn="l" defTabSz="313377" rtl="0" eaLnBrk="1" latinLnBrk="0" hangingPunct="1">
      <a:defRPr sz="1200" kern="1200">
        <a:solidFill>
          <a:schemeClr val="tx1"/>
        </a:solidFill>
        <a:latin typeface="+mn-lt"/>
        <a:ea typeface="+mn-ea"/>
        <a:cs typeface="+mn-cs"/>
      </a:defRPr>
    </a:lvl5pPr>
    <a:lvl6pPr marL="1566883" algn="l" defTabSz="313377" rtl="0" eaLnBrk="1" latinLnBrk="0" hangingPunct="1">
      <a:defRPr sz="1200" kern="1200">
        <a:solidFill>
          <a:schemeClr val="tx1"/>
        </a:solidFill>
        <a:latin typeface="+mn-lt"/>
        <a:ea typeface="+mn-ea"/>
        <a:cs typeface="+mn-cs"/>
      </a:defRPr>
    </a:lvl6pPr>
    <a:lvl7pPr marL="1880260" algn="l" defTabSz="313377" rtl="0" eaLnBrk="1" latinLnBrk="0" hangingPunct="1">
      <a:defRPr sz="1200" kern="1200">
        <a:solidFill>
          <a:schemeClr val="tx1"/>
        </a:solidFill>
        <a:latin typeface="+mn-lt"/>
        <a:ea typeface="+mn-ea"/>
        <a:cs typeface="+mn-cs"/>
      </a:defRPr>
    </a:lvl7pPr>
    <a:lvl8pPr marL="2193637" algn="l" defTabSz="313377" rtl="0" eaLnBrk="1" latinLnBrk="0" hangingPunct="1">
      <a:defRPr sz="1200" kern="1200">
        <a:solidFill>
          <a:schemeClr val="tx1"/>
        </a:solidFill>
        <a:latin typeface="+mn-lt"/>
        <a:ea typeface="+mn-ea"/>
        <a:cs typeface="+mn-cs"/>
      </a:defRPr>
    </a:lvl8pPr>
    <a:lvl9pPr marL="2507013" algn="l" defTabSz="313377" rtl="0" eaLnBrk="1" latinLnBrk="0" hangingPunct="1">
      <a:defRPr sz="1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EFEE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6" d="100"/>
          <a:sy n="116" d="100"/>
        </p:scale>
        <p:origin x="-888" y="-408"/>
      </p:cViewPr>
      <p:guideLst>
        <p:guide orient="horz" pos="1152"/>
        <p:guide pos="2304"/>
      </p:guideLst>
    </p:cSldViewPr>
  </p:slideViewPr>
  <p:notesTextViewPr>
    <p:cViewPr>
      <p:scale>
        <a:sx n="100" d="100"/>
        <a:sy n="100" d="100"/>
      </p:scale>
      <p:origin x="0" y="12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76DCF8-2811-4841-AC48-298A30C3E292}" type="datetimeFigureOut">
              <a:t>8/28/15</a:t>
            </a:fld>
            <a:endParaRPr lang="en-US"/>
          </a:p>
        </p:txBody>
      </p:sp>
      <p:sp>
        <p:nvSpPr>
          <p:cNvPr id="4" name="Slide Image Placeholder 3"/>
          <p:cNvSpPr>
            <a:spLocks noGrp="1" noRot="1" noChangeAspect="1"/>
          </p:cNvSpPr>
          <p:nvPr>
            <p:ph type="sldImg" idx="2"/>
          </p:nvPr>
        </p:nvSpPr>
        <p:spPr>
          <a:xfrm>
            <a:off x="0" y="685800"/>
            <a:ext cx="6858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D1FC7-9A6F-5643-9F82-B20BA0F70EA1}" type="slidenum">
              <a:t>‹#›</a:t>
            </a:fld>
            <a:endParaRPr lang="en-US"/>
          </a:p>
        </p:txBody>
      </p:sp>
    </p:spTree>
    <p:extLst>
      <p:ext uri="{BB962C8B-B14F-4D97-AF65-F5344CB8AC3E}">
        <p14:creationId xmlns:p14="http://schemas.microsoft.com/office/powerpoint/2010/main" val="21379249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t>Billboards typically have different</a:t>
            </a:r>
            <a:r>
              <a:rPr lang="en-US" baseline="0"/>
              <a:t> dimensions/proportions based on location and company. This PowerPoint version is just to give you an idea of how it can look. Most billboard companies have specific file formats (Like Adobe Illustrator) and cannot accept PowerPoint files for final output. SInce this is a billboard, graphic elements are kept deliberately simple; background elements that look great on your computer or when printed out small on an office laser printer will not be visually effective on a billboard. These were analysed using Outdoor Advertising Association of America’s Creative Testing Tool to make sure they worked well.</a:t>
            </a:r>
          </a:p>
          <a:p>
            <a:endParaRPr lang="en-US"/>
          </a:p>
        </p:txBody>
      </p:sp>
      <p:sp>
        <p:nvSpPr>
          <p:cNvPr id="4" name="Slide Number Placeholder 3"/>
          <p:cNvSpPr>
            <a:spLocks noGrp="1"/>
          </p:cNvSpPr>
          <p:nvPr>
            <p:ph type="sldNum" sz="quarter" idx="10"/>
          </p:nvPr>
        </p:nvSpPr>
        <p:spPr/>
        <p:txBody>
          <a:bodyPr/>
          <a:lstStyle/>
          <a:p>
            <a:fld id="{B3DD1FC7-9A6F-5643-9F82-B20BA0F70EA1}" type="slidenum">
              <a:t>1</a:t>
            </a:fld>
            <a:endParaRPr lang="en-US"/>
          </a:p>
        </p:txBody>
      </p:sp>
    </p:spTree>
    <p:extLst>
      <p:ext uri="{BB962C8B-B14F-4D97-AF65-F5344CB8AC3E}">
        <p14:creationId xmlns:p14="http://schemas.microsoft.com/office/powerpoint/2010/main" val="4276502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136227"/>
            <a:ext cx="6217920" cy="78401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2072640"/>
            <a:ext cx="5120640" cy="934720"/>
          </a:xfrm>
        </p:spPr>
        <p:txBody>
          <a:bodyPr/>
          <a:lstStyle>
            <a:lvl1pPr marL="0" indent="0" algn="ctr">
              <a:buNone/>
              <a:defRPr>
                <a:solidFill>
                  <a:schemeClr val="tx1">
                    <a:tint val="75000"/>
                  </a:schemeClr>
                </a:solidFill>
              </a:defRPr>
            </a:lvl1pPr>
            <a:lvl2pPr marL="313377" indent="0" algn="ctr">
              <a:buNone/>
              <a:defRPr>
                <a:solidFill>
                  <a:schemeClr val="tx1">
                    <a:tint val="75000"/>
                  </a:schemeClr>
                </a:solidFill>
              </a:defRPr>
            </a:lvl2pPr>
            <a:lvl3pPr marL="626753" indent="0" algn="ctr">
              <a:buNone/>
              <a:defRPr>
                <a:solidFill>
                  <a:schemeClr val="tx1">
                    <a:tint val="75000"/>
                  </a:schemeClr>
                </a:solidFill>
              </a:defRPr>
            </a:lvl3pPr>
            <a:lvl4pPr marL="940130" indent="0" algn="ctr">
              <a:buNone/>
              <a:defRPr>
                <a:solidFill>
                  <a:schemeClr val="tx1">
                    <a:tint val="75000"/>
                  </a:schemeClr>
                </a:solidFill>
              </a:defRPr>
            </a:lvl4pPr>
            <a:lvl5pPr marL="1253507" indent="0" algn="ctr">
              <a:buNone/>
              <a:defRPr>
                <a:solidFill>
                  <a:schemeClr val="tx1">
                    <a:tint val="75000"/>
                  </a:schemeClr>
                </a:solidFill>
              </a:defRPr>
            </a:lvl5pPr>
            <a:lvl6pPr marL="1566883" indent="0" algn="ctr">
              <a:buNone/>
              <a:defRPr>
                <a:solidFill>
                  <a:schemeClr val="tx1">
                    <a:tint val="75000"/>
                  </a:schemeClr>
                </a:solidFill>
              </a:defRPr>
            </a:lvl6pPr>
            <a:lvl7pPr marL="1880260" indent="0" algn="ctr">
              <a:buNone/>
              <a:defRPr>
                <a:solidFill>
                  <a:schemeClr val="tx1">
                    <a:tint val="75000"/>
                  </a:schemeClr>
                </a:solidFill>
              </a:defRPr>
            </a:lvl7pPr>
            <a:lvl8pPr marL="2193637" indent="0" algn="ctr">
              <a:buNone/>
              <a:defRPr>
                <a:solidFill>
                  <a:schemeClr val="tx1">
                    <a:tint val="75000"/>
                  </a:schemeClr>
                </a:solidFill>
              </a:defRPr>
            </a:lvl8pPr>
            <a:lvl9pPr marL="25070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23D24A-1094-6F42-8DBC-DCC8B38CA077}"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376528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3D24A-1094-6F42-8DBC-DCC8B38CA077}"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11730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457151" y="469053"/>
            <a:ext cx="7900670" cy="998643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5141" y="469053"/>
            <a:ext cx="23580090" cy="99864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3D24A-1094-6F42-8DBC-DCC8B38CA077}"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93471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3D24A-1094-6F42-8DBC-DCC8B38CA077}"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407875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2350347"/>
            <a:ext cx="6217920" cy="726440"/>
          </a:xfrm>
        </p:spPr>
        <p:txBody>
          <a:bodyPr anchor="t"/>
          <a:lstStyle>
            <a:lvl1pPr algn="l">
              <a:defRPr sz="27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1550247"/>
            <a:ext cx="6217920" cy="800100"/>
          </a:xfrm>
        </p:spPr>
        <p:txBody>
          <a:bodyPr anchor="b"/>
          <a:lstStyle>
            <a:lvl1pPr marL="0" indent="0">
              <a:buNone/>
              <a:defRPr sz="1400">
                <a:solidFill>
                  <a:schemeClr val="tx1">
                    <a:tint val="75000"/>
                  </a:schemeClr>
                </a:solidFill>
              </a:defRPr>
            </a:lvl1pPr>
            <a:lvl2pPr marL="313377" indent="0">
              <a:buNone/>
              <a:defRPr sz="1200">
                <a:solidFill>
                  <a:schemeClr val="tx1">
                    <a:tint val="75000"/>
                  </a:schemeClr>
                </a:solidFill>
              </a:defRPr>
            </a:lvl2pPr>
            <a:lvl3pPr marL="626753" indent="0">
              <a:buNone/>
              <a:defRPr sz="1100">
                <a:solidFill>
                  <a:schemeClr val="tx1">
                    <a:tint val="75000"/>
                  </a:schemeClr>
                </a:solidFill>
              </a:defRPr>
            </a:lvl3pPr>
            <a:lvl4pPr marL="940130" indent="0">
              <a:buNone/>
              <a:defRPr sz="1000">
                <a:solidFill>
                  <a:schemeClr val="tx1">
                    <a:tint val="75000"/>
                  </a:schemeClr>
                </a:solidFill>
              </a:defRPr>
            </a:lvl4pPr>
            <a:lvl5pPr marL="1253507" indent="0">
              <a:buNone/>
              <a:defRPr sz="1000">
                <a:solidFill>
                  <a:schemeClr val="tx1">
                    <a:tint val="75000"/>
                  </a:schemeClr>
                </a:solidFill>
              </a:defRPr>
            </a:lvl5pPr>
            <a:lvl6pPr marL="1566883" indent="0">
              <a:buNone/>
              <a:defRPr sz="1000">
                <a:solidFill>
                  <a:schemeClr val="tx1">
                    <a:tint val="75000"/>
                  </a:schemeClr>
                </a:solidFill>
              </a:defRPr>
            </a:lvl6pPr>
            <a:lvl7pPr marL="1880260" indent="0">
              <a:buNone/>
              <a:defRPr sz="1000">
                <a:solidFill>
                  <a:schemeClr val="tx1">
                    <a:tint val="75000"/>
                  </a:schemeClr>
                </a:solidFill>
              </a:defRPr>
            </a:lvl7pPr>
            <a:lvl8pPr marL="2193637" indent="0">
              <a:buNone/>
              <a:defRPr sz="1000">
                <a:solidFill>
                  <a:schemeClr val="tx1">
                    <a:tint val="75000"/>
                  </a:schemeClr>
                </a:solidFill>
              </a:defRPr>
            </a:lvl8pPr>
            <a:lvl9pPr marL="2507013" indent="0">
              <a:buNone/>
              <a:defRPr sz="1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23D24A-1094-6F42-8DBC-DCC8B38CA077}"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192653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5140" y="2731347"/>
            <a:ext cx="15740380" cy="7724140"/>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617440" y="2731347"/>
            <a:ext cx="15740380" cy="7724140"/>
          </a:xfrm>
        </p:spPr>
        <p:txBody>
          <a:bodyPr/>
          <a:lstStyle>
            <a:lvl1pPr>
              <a:defRPr sz="19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23D24A-1094-6F42-8DBC-DCC8B38CA077}" type="datetimeFigureOut">
              <a:rPr lang="en-US" smtClean="0"/>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295145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146474"/>
            <a:ext cx="6583680" cy="609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818727"/>
            <a:ext cx="3232150" cy="341206"/>
          </a:xfrm>
        </p:spPr>
        <p:txBody>
          <a:bodyPr anchor="b"/>
          <a:lstStyle>
            <a:lvl1pPr marL="0" indent="0">
              <a:buNone/>
              <a:defRPr sz="1600" b="1"/>
            </a:lvl1pPr>
            <a:lvl2pPr marL="313377" indent="0">
              <a:buNone/>
              <a:defRPr sz="1400" b="1"/>
            </a:lvl2pPr>
            <a:lvl3pPr marL="626753" indent="0">
              <a:buNone/>
              <a:defRPr sz="1200" b="1"/>
            </a:lvl3pPr>
            <a:lvl4pPr marL="940130" indent="0">
              <a:buNone/>
              <a:defRPr sz="1100" b="1"/>
            </a:lvl4pPr>
            <a:lvl5pPr marL="1253507" indent="0">
              <a:buNone/>
              <a:defRPr sz="1100" b="1"/>
            </a:lvl5pPr>
            <a:lvl6pPr marL="1566883" indent="0">
              <a:buNone/>
              <a:defRPr sz="1100" b="1"/>
            </a:lvl6pPr>
            <a:lvl7pPr marL="1880260" indent="0">
              <a:buNone/>
              <a:defRPr sz="1100" b="1"/>
            </a:lvl7pPr>
            <a:lvl8pPr marL="2193637" indent="0">
              <a:buNone/>
              <a:defRPr sz="1100" b="1"/>
            </a:lvl8pPr>
            <a:lvl9pPr marL="2507013"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365760" y="1159933"/>
            <a:ext cx="3232150" cy="2107354"/>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818727"/>
            <a:ext cx="3233420" cy="341206"/>
          </a:xfrm>
        </p:spPr>
        <p:txBody>
          <a:bodyPr anchor="b"/>
          <a:lstStyle>
            <a:lvl1pPr marL="0" indent="0">
              <a:buNone/>
              <a:defRPr sz="1600" b="1"/>
            </a:lvl1pPr>
            <a:lvl2pPr marL="313377" indent="0">
              <a:buNone/>
              <a:defRPr sz="1400" b="1"/>
            </a:lvl2pPr>
            <a:lvl3pPr marL="626753" indent="0">
              <a:buNone/>
              <a:defRPr sz="1200" b="1"/>
            </a:lvl3pPr>
            <a:lvl4pPr marL="940130" indent="0">
              <a:buNone/>
              <a:defRPr sz="1100" b="1"/>
            </a:lvl4pPr>
            <a:lvl5pPr marL="1253507" indent="0">
              <a:buNone/>
              <a:defRPr sz="1100" b="1"/>
            </a:lvl5pPr>
            <a:lvl6pPr marL="1566883" indent="0">
              <a:buNone/>
              <a:defRPr sz="1100" b="1"/>
            </a:lvl6pPr>
            <a:lvl7pPr marL="1880260" indent="0">
              <a:buNone/>
              <a:defRPr sz="1100" b="1"/>
            </a:lvl7pPr>
            <a:lvl8pPr marL="2193637" indent="0">
              <a:buNone/>
              <a:defRPr sz="1100" b="1"/>
            </a:lvl8pPr>
            <a:lvl9pPr marL="2507013"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3716020" y="1159933"/>
            <a:ext cx="3233420" cy="2107354"/>
          </a:xfrm>
        </p:spPr>
        <p:txBody>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23D24A-1094-6F42-8DBC-DCC8B38CA077}" type="datetimeFigureOut">
              <a:rPr lang="en-US" smtClean="0"/>
              <a:t>8/28/15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137468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23D24A-1094-6F42-8DBC-DCC8B38CA077}" type="datetimeFigureOut">
              <a:rPr lang="en-US" smtClean="0"/>
              <a:t>8/28/15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192510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3D24A-1094-6F42-8DBC-DCC8B38CA077}" type="datetimeFigureOut">
              <a:rPr lang="en-US" smtClean="0"/>
              <a:t>8/28/15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2898856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145627"/>
            <a:ext cx="2406650" cy="619760"/>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2860040" y="145627"/>
            <a:ext cx="4089400" cy="312166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765387"/>
            <a:ext cx="2406650" cy="2501900"/>
          </a:xfrm>
        </p:spPr>
        <p:txBody>
          <a:bodyPr/>
          <a:lstStyle>
            <a:lvl1pPr marL="0" indent="0">
              <a:buNone/>
              <a:defRPr sz="1000"/>
            </a:lvl1pPr>
            <a:lvl2pPr marL="313377" indent="0">
              <a:buNone/>
              <a:defRPr sz="800"/>
            </a:lvl2pPr>
            <a:lvl3pPr marL="626753" indent="0">
              <a:buNone/>
              <a:defRPr sz="700"/>
            </a:lvl3pPr>
            <a:lvl4pPr marL="940130" indent="0">
              <a:buNone/>
              <a:defRPr sz="600"/>
            </a:lvl4pPr>
            <a:lvl5pPr marL="1253507" indent="0">
              <a:buNone/>
              <a:defRPr sz="600"/>
            </a:lvl5pPr>
            <a:lvl6pPr marL="1566883" indent="0">
              <a:buNone/>
              <a:defRPr sz="600"/>
            </a:lvl6pPr>
            <a:lvl7pPr marL="1880260" indent="0">
              <a:buNone/>
              <a:defRPr sz="600"/>
            </a:lvl7pPr>
            <a:lvl8pPr marL="2193637" indent="0">
              <a:buNone/>
              <a:defRPr sz="600"/>
            </a:lvl8pPr>
            <a:lvl9pPr marL="2507013"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3D24A-1094-6F42-8DBC-DCC8B38CA077}" type="datetimeFigureOut">
              <a:rPr lang="en-US" smtClean="0"/>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329832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2560320"/>
            <a:ext cx="4389120" cy="302260"/>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1433830" y="326813"/>
            <a:ext cx="4389120" cy="2194560"/>
          </a:xfrm>
        </p:spPr>
        <p:txBody>
          <a:bodyPr/>
          <a:lstStyle>
            <a:lvl1pPr marL="0" indent="0">
              <a:buNone/>
              <a:defRPr sz="2200"/>
            </a:lvl1pPr>
            <a:lvl2pPr marL="313377" indent="0">
              <a:buNone/>
              <a:defRPr sz="1900"/>
            </a:lvl2pPr>
            <a:lvl3pPr marL="626753" indent="0">
              <a:buNone/>
              <a:defRPr sz="1600"/>
            </a:lvl3pPr>
            <a:lvl4pPr marL="940130" indent="0">
              <a:buNone/>
              <a:defRPr sz="1400"/>
            </a:lvl4pPr>
            <a:lvl5pPr marL="1253507" indent="0">
              <a:buNone/>
              <a:defRPr sz="1400"/>
            </a:lvl5pPr>
            <a:lvl6pPr marL="1566883" indent="0">
              <a:buNone/>
              <a:defRPr sz="1400"/>
            </a:lvl6pPr>
            <a:lvl7pPr marL="1880260" indent="0">
              <a:buNone/>
              <a:defRPr sz="1400"/>
            </a:lvl7pPr>
            <a:lvl8pPr marL="2193637" indent="0">
              <a:buNone/>
              <a:defRPr sz="1400"/>
            </a:lvl8pPr>
            <a:lvl9pPr marL="2507013" indent="0">
              <a:buNone/>
              <a:defRPr sz="1400"/>
            </a:lvl9pPr>
          </a:lstStyle>
          <a:p>
            <a:endParaRPr lang="en-US"/>
          </a:p>
        </p:txBody>
      </p:sp>
      <p:sp>
        <p:nvSpPr>
          <p:cNvPr id="4" name="Text Placeholder 3"/>
          <p:cNvSpPr>
            <a:spLocks noGrp="1"/>
          </p:cNvSpPr>
          <p:nvPr>
            <p:ph type="body" sz="half" idx="2"/>
          </p:nvPr>
        </p:nvSpPr>
        <p:spPr>
          <a:xfrm>
            <a:off x="1433830" y="2862580"/>
            <a:ext cx="4389120" cy="429260"/>
          </a:xfrm>
        </p:spPr>
        <p:txBody>
          <a:bodyPr/>
          <a:lstStyle>
            <a:lvl1pPr marL="0" indent="0">
              <a:buNone/>
              <a:defRPr sz="1000"/>
            </a:lvl1pPr>
            <a:lvl2pPr marL="313377" indent="0">
              <a:buNone/>
              <a:defRPr sz="800"/>
            </a:lvl2pPr>
            <a:lvl3pPr marL="626753" indent="0">
              <a:buNone/>
              <a:defRPr sz="700"/>
            </a:lvl3pPr>
            <a:lvl4pPr marL="940130" indent="0">
              <a:buNone/>
              <a:defRPr sz="600"/>
            </a:lvl4pPr>
            <a:lvl5pPr marL="1253507" indent="0">
              <a:buNone/>
              <a:defRPr sz="600"/>
            </a:lvl5pPr>
            <a:lvl6pPr marL="1566883" indent="0">
              <a:buNone/>
              <a:defRPr sz="600"/>
            </a:lvl6pPr>
            <a:lvl7pPr marL="1880260" indent="0">
              <a:buNone/>
              <a:defRPr sz="600"/>
            </a:lvl7pPr>
            <a:lvl8pPr marL="2193637" indent="0">
              <a:buNone/>
              <a:defRPr sz="600"/>
            </a:lvl8pPr>
            <a:lvl9pPr marL="2507013"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3D24A-1094-6F42-8DBC-DCC8B38CA077}" type="datetimeFigureOut">
              <a:rPr lang="en-US" smtClean="0"/>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68801-14C8-5141-A202-9AFABB692B86}" type="slidenum">
              <a:rPr lang="en-US" smtClean="0"/>
              <a:t>‹#›</a:t>
            </a:fld>
            <a:endParaRPr lang="en-US"/>
          </a:p>
        </p:txBody>
      </p:sp>
    </p:spTree>
    <p:extLst>
      <p:ext uri="{BB962C8B-B14F-4D97-AF65-F5344CB8AC3E}">
        <p14:creationId xmlns:p14="http://schemas.microsoft.com/office/powerpoint/2010/main" val="26692107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146474"/>
            <a:ext cx="6583680" cy="609600"/>
          </a:xfrm>
          <a:prstGeom prst="rect">
            <a:avLst/>
          </a:prstGeom>
        </p:spPr>
        <p:txBody>
          <a:bodyPr vert="horz" lIns="62675" tIns="31338" rIns="62675" bIns="3133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853440"/>
            <a:ext cx="6583680" cy="2413847"/>
          </a:xfrm>
          <a:prstGeom prst="rect">
            <a:avLst/>
          </a:prstGeom>
        </p:spPr>
        <p:txBody>
          <a:bodyPr vert="horz" lIns="62675" tIns="31338" rIns="62675" bIns="313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3390054"/>
            <a:ext cx="1706880" cy="194733"/>
          </a:xfrm>
          <a:prstGeom prst="rect">
            <a:avLst/>
          </a:prstGeom>
        </p:spPr>
        <p:txBody>
          <a:bodyPr vert="horz" lIns="62675" tIns="31338" rIns="62675" bIns="31338" rtlCol="0" anchor="ctr"/>
          <a:lstStyle>
            <a:lvl1pPr algn="l">
              <a:defRPr sz="800">
                <a:solidFill>
                  <a:schemeClr val="tx1">
                    <a:tint val="75000"/>
                  </a:schemeClr>
                </a:solidFill>
              </a:defRPr>
            </a:lvl1pPr>
          </a:lstStyle>
          <a:p>
            <a:fld id="{B023D24A-1094-6F42-8DBC-DCC8B38CA077}" type="datetimeFigureOut">
              <a:rPr lang="en-US" smtClean="0"/>
              <a:t>8/28/15</a:t>
            </a:fld>
            <a:endParaRPr lang="en-US"/>
          </a:p>
        </p:txBody>
      </p:sp>
      <p:sp>
        <p:nvSpPr>
          <p:cNvPr id="5" name="Footer Placeholder 4"/>
          <p:cNvSpPr>
            <a:spLocks noGrp="1"/>
          </p:cNvSpPr>
          <p:nvPr>
            <p:ph type="ftr" sz="quarter" idx="3"/>
          </p:nvPr>
        </p:nvSpPr>
        <p:spPr>
          <a:xfrm>
            <a:off x="2499360" y="3390054"/>
            <a:ext cx="2316480" cy="194733"/>
          </a:xfrm>
          <a:prstGeom prst="rect">
            <a:avLst/>
          </a:prstGeom>
        </p:spPr>
        <p:txBody>
          <a:bodyPr vert="horz" lIns="62675" tIns="31338" rIns="62675" bIns="31338"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3390054"/>
            <a:ext cx="1706880" cy="194733"/>
          </a:xfrm>
          <a:prstGeom prst="rect">
            <a:avLst/>
          </a:prstGeom>
        </p:spPr>
        <p:txBody>
          <a:bodyPr vert="horz" lIns="62675" tIns="31338" rIns="62675" bIns="31338" rtlCol="0" anchor="ctr"/>
          <a:lstStyle>
            <a:lvl1pPr algn="r">
              <a:defRPr sz="800">
                <a:solidFill>
                  <a:schemeClr val="tx1">
                    <a:tint val="75000"/>
                  </a:schemeClr>
                </a:solidFill>
              </a:defRPr>
            </a:lvl1pPr>
          </a:lstStyle>
          <a:p>
            <a:fld id="{03268801-14C8-5141-A202-9AFABB692B86}" type="slidenum">
              <a:rPr lang="en-US" smtClean="0"/>
              <a:t>‹#›</a:t>
            </a:fld>
            <a:endParaRPr lang="en-US"/>
          </a:p>
        </p:txBody>
      </p:sp>
    </p:spTree>
    <p:extLst>
      <p:ext uri="{BB962C8B-B14F-4D97-AF65-F5344CB8AC3E}">
        <p14:creationId xmlns:p14="http://schemas.microsoft.com/office/powerpoint/2010/main" val="615402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377" rtl="0" eaLnBrk="1" latinLnBrk="0" hangingPunct="1">
        <a:spcBef>
          <a:spcPct val="0"/>
        </a:spcBef>
        <a:buNone/>
        <a:defRPr sz="3000" kern="1200">
          <a:solidFill>
            <a:schemeClr val="tx1"/>
          </a:solidFill>
          <a:latin typeface="+mj-lt"/>
          <a:ea typeface="+mj-ea"/>
          <a:cs typeface="+mj-cs"/>
        </a:defRPr>
      </a:lvl1pPr>
    </p:titleStyle>
    <p:bodyStyle>
      <a:lvl1pPr marL="235032" indent="-235032" algn="l" defTabSz="313377" rtl="0" eaLnBrk="1" latinLnBrk="0" hangingPunct="1">
        <a:spcBef>
          <a:spcPct val="20000"/>
        </a:spcBef>
        <a:buFont typeface="Arial"/>
        <a:buChar char="•"/>
        <a:defRPr sz="2200" kern="1200">
          <a:solidFill>
            <a:schemeClr val="tx1"/>
          </a:solidFill>
          <a:latin typeface="+mn-lt"/>
          <a:ea typeface="+mn-ea"/>
          <a:cs typeface="+mn-cs"/>
        </a:defRPr>
      </a:lvl1pPr>
      <a:lvl2pPr marL="509237" indent="-195860" algn="l" defTabSz="313377" rtl="0" eaLnBrk="1" latinLnBrk="0" hangingPunct="1">
        <a:spcBef>
          <a:spcPct val="20000"/>
        </a:spcBef>
        <a:buFont typeface="Arial"/>
        <a:buChar char="–"/>
        <a:defRPr sz="1900" kern="1200">
          <a:solidFill>
            <a:schemeClr val="tx1"/>
          </a:solidFill>
          <a:latin typeface="+mn-lt"/>
          <a:ea typeface="+mn-ea"/>
          <a:cs typeface="+mn-cs"/>
        </a:defRPr>
      </a:lvl2pPr>
      <a:lvl3pPr marL="783442" indent="-156688" algn="l" defTabSz="313377" rtl="0" eaLnBrk="1" latinLnBrk="0" hangingPunct="1">
        <a:spcBef>
          <a:spcPct val="20000"/>
        </a:spcBef>
        <a:buFont typeface="Arial"/>
        <a:buChar char="•"/>
        <a:defRPr sz="1600" kern="1200">
          <a:solidFill>
            <a:schemeClr val="tx1"/>
          </a:solidFill>
          <a:latin typeface="+mn-lt"/>
          <a:ea typeface="+mn-ea"/>
          <a:cs typeface="+mn-cs"/>
        </a:defRPr>
      </a:lvl3pPr>
      <a:lvl4pPr marL="1096818" indent="-156688" algn="l" defTabSz="313377" rtl="0" eaLnBrk="1" latinLnBrk="0" hangingPunct="1">
        <a:spcBef>
          <a:spcPct val="20000"/>
        </a:spcBef>
        <a:buFont typeface="Arial"/>
        <a:buChar char="–"/>
        <a:defRPr sz="1400" kern="1200">
          <a:solidFill>
            <a:schemeClr val="tx1"/>
          </a:solidFill>
          <a:latin typeface="+mn-lt"/>
          <a:ea typeface="+mn-ea"/>
          <a:cs typeface="+mn-cs"/>
        </a:defRPr>
      </a:lvl4pPr>
      <a:lvl5pPr marL="1410195" indent="-156688" algn="l" defTabSz="313377" rtl="0" eaLnBrk="1" latinLnBrk="0" hangingPunct="1">
        <a:spcBef>
          <a:spcPct val="20000"/>
        </a:spcBef>
        <a:buFont typeface="Arial"/>
        <a:buChar char="»"/>
        <a:defRPr sz="1400" kern="1200">
          <a:solidFill>
            <a:schemeClr val="tx1"/>
          </a:solidFill>
          <a:latin typeface="+mn-lt"/>
          <a:ea typeface="+mn-ea"/>
          <a:cs typeface="+mn-cs"/>
        </a:defRPr>
      </a:lvl5pPr>
      <a:lvl6pPr marL="1723571" indent="-156688" algn="l" defTabSz="313377" rtl="0" eaLnBrk="1" latinLnBrk="0" hangingPunct="1">
        <a:spcBef>
          <a:spcPct val="20000"/>
        </a:spcBef>
        <a:buFont typeface="Arial"/>
        <a:buChar char="•"/>
        <a:defRPr sz="1400" kern="1200">
          <a:solidFill>
            <a:schemeClr val="tx1"/>
          </a:solidFill>
          <a:latin typeface="+mn-lt"/>
          <a:ea typeface="+mn-ea"/>
          <a:cs typeface="+mn-cs"/>
        </a:defRPr>
      </a:lvl6pPr>
      <a:lvl7pPr marL="2036948" indent="-156688" algn="l" defTabSz="313377" rtl="0" eaLnBrk="1" latinLnBrk="0" hangingPunct="1">
        <a:spcBef>
          <a:spcPct val="20000"/>
        </a:spcBef>
        <a:buFont typeface="Arial"/>
        <a:buChar char="•"/>
        <a:defRPr sz="1400" kern="1200">
          <a:solidFill>
            <a:schemeClr val="tx1"/>
          </a:solidFill>
          <a:latin typeface="+mn-lt"/>
          <a:ea typeface="+mn-ea"/>
          <a:cs typeface="+mn-cs"/>
        </a:defRPr>
      </a:lvl7pPr>
      <a:lvl8pPr marL="2350325" indent="-156688" algn="l" defTabSz="313377" rtl="0" eaLnBrk="1" latinLnBrk="0" hangingPunct="1">
        <a:spcBef>
          <a:spcPct val="20000"/>
        </a:spcBef>
        <a:buFont typeface="Arial"/>
        <a:buChar char="•"/>
        <a:defRPr sz="1400" kern="1200">
          <a:solidFill>
            <a:schemeClr val="tx1"/>
          </a:solidFill>
          <a:latin typeface="+mn-lt"/>
          <a:ea typeface="+mn-ea"/>
          <a:cs typeface="+mn-cs"/>
        </a:defRPr>
      </a:lvl8pPr>
      <a:lvl9pPr marL="2663701" indent="-156688" algn="l" defTabSz="313377" rtl="0" eaLnBrk="1" latinLnBrk="0" hangingPunct="1">
        <a:spcBef>
          <a:spcPct val="20000"/>
        </a:spcBef>
        <a:buFont typeface="Arial"/>
        <a:buChar char="•"/>
        <a:defRPr sz="1400" kern="1200">
          <a:solidFill>
            <a:schemeClr val="tx1"/>
          </a:solidFill>
          <a:latin typeface="+mn-lt"/>
          <a:ea typeface="+mn-ea"/>
          <a:cs typeface="+mn-cs"/>
        </a:defRPr>
      </a:lvl9pPr>
    </p:bodyStyle>
    <p:otherStyle>
      <a:defPPr>
        <a:defRPr lang="en-US"/>
      </a:defPPr>
      <a:lvl1pPr marL="0" algn="l" defTabSz="313377" rtl="0" eaLnBrk="1" latinLnBrk="0" hangingPunct="1">
        <a:defRPr sz="1200" kern="1200">
          <a:solidFill>
            <a:schemeClr val="tx1"/>
          </a:solidFill>
          <a:latin typeface="+mn-lt"/>
          <a:ea typeface="+mn-ea"/>
          <a:cs typeface="+mn-cs"/>
        </a:defRPr>
      </a:lvl1pPr>
      <a:lvl2pPr marL="313377" algn="l" defTabSz="313377" rtl="0" eaLnBrk="1" latinLnBrk="0" hangingPunct="1">
        <a:defRPr sz="1200" kern="1200">
          <a:solidFill>
            <a:schemeClr val="tx1"/>
          </a:solidFill>
          <a:latin typeface="+mn-lt"/>
          <a:ea typeface="+mn-ea"/>
          <a:cs typeface="+mn-cs"/>
        </a:defRPr>
      </a:lvl2pPr>
      <a:lvl3pPr marL="626753" algn="l" defTabSz="313377" rtl="0" eaLnBrk="1" latinLnBrk="0" hangingPunct="1">
        <a:defRPr sz="1200" kern="1200">
          <a:solidFill>
            <a:schemeClr val="tx1"/>
          </a:solidFill>
          <a:latin typeface="+mn-lt"/>
          <a:ea typeface="+mn-ea"/>
          <a:cs typeface="+mn-cs"/>
        </a:defRPr>
      </a:lvl3pPr>
      <a:lvl4pPr marL="940130" algn="l" defTabSz="313377" rtl="0" eaLnBrk="1" latinLnBrk="0" hangingPunct="1">
        <a:defRPr sz="1200" kern="1200">
          <a:solidFill>
            <a:schemeClr val="tx1"/>
          </a:solidFill>
          <a:latin typeface="+mn-lt"/>
          <a:ea typeface="+mn-ea"/>
          <a:cs typeface="+mn-cs"/>
        </a:defRPr>
      </a:lvl4pPr>
      <a:lvl5pPr marL="1253507" algn="l" defTabSz="313377" rtl="0" eaLnBrk="1" latinLnBrk="0" hangingPunct="1">
        <a:defRPr sz="1200" kern="1200">
          <a:solidFill>
            <a:schemeClr val="tx1"/>
          </a:solidFill>
          <a:latin typeface="+mn-lt"/>
          <a:ea typeface="+mn-ea"/>
          <a:cs typeface="+mn-cs"/>
        </a:defRPr>
      </a:lvl5pPr>
      <a:lvl6pPr marL="1566883" algn="l" defTabSz="313377" rtl="0" eaLnBrk="1" latinLnBrk="0" hangingPunct="1">
        <a:defRPr sz="1200" kern="1200">
          <a:solidFill>
            <a:schemeClr val="tx1"/>
          </a:solidFill>
          <a:latin typeface="+mn-lt"/>
          <a:ea typeface="+mn-ea"/>
          <a:cs typeface="+mn-cs"/>
        </a:defRPr>
      </a:lvl6pPr>
      <a:lvl7pPr marL="1880260" algn="l" defTabSz="313377" rtl="0" eaLnBrk="1" latinLnBrk="0" hangingPunct="1">
        <a:defRPr sz="1200" kern="1200">
          <a:solidFill>
            <a:schemeClr val="tx1"/>
          </a:solidFill>
          <a:latin typeface="+mn-lt"/>
          <a:ea typeface="+mn-ea"/>
          <a:cs typeface="+mn-cs"/>
        </a:defRPr>
      </a:lvl7pPr>
      <a:lvl8pPr marL="2193637" algn="l" defTabSz="313377" rtl="0" eaLnBrk="1" latinLnBrk="0" hangingPunct="1">
        <a:defRPr sz="1200" kern="1200">
          <a:solidFill>
            <a:schemeClr val="tx1"/>
          </a:solidFill>
          <a:latin typeface="+mn-lt"/>
          <a:ea typeface="+mn-ea"/>
          <a:cs typeface="+mn-cs"/>
        </a:defRPr>
      </a:lvl8pPr>
      <a:lvl9pPr marL="2507013" algn="l" defTabSz="313377"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nwfachead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3395" y="2687942"/>
            <a:ext cx="4001841" cy="726791"/>
          </a:xfrm>
          <a:prstGeom prst="rect">
            <a:avLst/>
          </a:prstGeom>
        </p:spPr>
      </p:pic>
      <p:pic>
        <p:nvPicPr>
          <p:cNvPr id="10" name="Picture 9" descr="grouseblackoutlin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82116"/>
            <a:ext cx="2417064" cy="3517392"/>
          </a:xfrm>
          <a:prstGeom prst="rect">
            <a:avLst/>
          </a:prstGeom>
        </p:spPr>
      </p:pic>
      <p:pic>
        <p:nvPicPr>
          <p:cNvPr id="2" name="Picture 1" descr="15steppeup.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58469" y="459326"/>
            <a:ext cx="4116767" cy="1890832"/>
          </a:xfrm>
          <a:prstGeom prst="rect">
            <a:avLst/>
          </a:prstGeom>
        </p:spPr>
      </p:pic>
      <p:sp>
        <p:nvSpPr>
          <p:cNvPr id="5" name="Rectangle 4"/>
          <p:cNvSpPr/>
          <p:nvPr/>
        </p:nvSpPr>
        <p:spPr>
          <a:xfrm>
            <a:off x="0" y="0"/>
            <a:ext cx="7315200" cy="36576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6269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34339"/>
            <a:ext cx="2356790" cy="1202028"/>
          </a:xfrm>
        </p:spPr>
        <p:txBody>
          <a:bodyPr lIns="0" tIns="0" rIns="0" bIns="0">
            <a:normAutofit/>
          </a:bodyPr>
          <a:lstStyle/>
          <a:p>
            <a:pPr algn="r"/>
            <a:r>
              <a:rPr lang="en-US" b="1"/>
              <a:t>About Boards</a:t>
            </a:r>
            <a:br>
              <a:rPr lang="en-US" b="1"/>
            </a:br>
            <a:r>
              <a:rPr lang="en-US" b="1"/>
              <a:t>and Signs</a:t>
            </a:r>
          </a:p>
        </p:txBody>
      </p:sp>
      <p:sp>
        <p:nvSpPr>
          <p:cNvPr id="5" name="TextBox 4"/>
          <p:cNvSpPr txBox="1"/>
          <p:nvPr/>
        </p:nvSpPr>
        <p:spPr>
          <a:xfrm>
            <a:off x="181144" y="1301212"/>
            <a:ext cx="3172812" cy="2185214"/>
          </a:xfrm>
          <a:prstGeom prst="rect">
            <a:avLst/>
          </a:prstGeom>
          <a:noFill/>
        </p:spPr>
        <p:txBody>
          <a:bodyPr wrap="square" lIns="0" tIns="0" rIns="0" bIns="0" rtlCol="0">
            <a:spAutoFit/>
          </a:bodyPr>
          <a:lstStyle/>
          <a:p>
            <a:r>
              <a:rPr lang="en-US" b="1"/>
              <a:t>THE MESSAGE</a:t>
            </a:r>
          </a:p>
          <a:p>
            <a:pPr marL="111125" indent="-111125">
              <a:buFont typeface="Arial"/>
              <a:buChar char="•"/>
            </a:pPr>
            <a:r>
              <a:rPr lang="en-US"/>
              <a:t>Express the most important idea concisely.</a:t>
            </a:r>
          </a:p>
          <a:p>
            <a:pPr marL="111125" indent="-111125">
              <a:buFont typeface="Arial"/>
              <a:buChar char="•"/>
            </a:pPr>
            <a:r>
              <a:rPr lang="en-US"/>
              <a:t>Use short copy lines. </a:t>
            </a:r>
            <a:r>
              <a:rPr lang="en-US" b="1"/>
              <a:t>Seven words or less.</a:t>
            </a:r>
          </a:p>
          <a:p>
            <a:pPr marL="111125" indent="-111125">
              <a:buFont typeface="Arial"/>
              <a:buChar char="•"/>
            </a:pPr>
            <a:r>
              <a:rPr lang="en-US"/>
              <a:t>Make sure the logo is legible.</a:t>
            </a:r>
          </a:p>
          <a:p>
            <a:pPr>
              <a:spcBef>
                <a:spcPts val="1200"/>
              </a:spcBef>
            </a:pPr>
            <a:r>
              <a:rPr lang="en-US" b="1"/>
              <a:t>COLORS</a:t>
            </a:r>
          </a:p>
          <a:p>
            <a:pPr marL="111125" indent="-111125">
              <a:buFont typeface="Arial"/>
              <a:buChar char="•"/>
            </a:pPr>
            <a:r>
              <a:rPr lang="en-US"/>
              <a:t>Use bold colors. Being subtle from 600 feet does not work.</a:t>
            </a:r>
          </a:p>
          <a:p>
            <a:pPr marL="111125" indent="-111125">
              <a:buFont typeface="Arial"/>
              <a:buChar char="•"/>
            </a:pPr>
            <a:r>
              <a:rPr lang="en-US"/>
              <a:t>Forget about white space. It does not apply in outdoor like in print.</a:t>
            </a:r>
          </a:p>
          <a:p>
            <a:pPr marL="111125" indent="-111125">
              <a:buFont typeface="Arial"/>
              <a:buChar char="•"/>
            </a:pPr>
            <a:r>
              <a:rPr lang="en-US"/>
              <a:t>Use contrasting colors, they read better from a distance.</a:t>
            </a:r>
          </a:p>
        </p:txBody>
      </p:sp>
      <p:sp>
        <p:nvSpPr>
          <p:cNvPr id="6" name="TextBox 5"/>
          <p:cNvSpPr txBox="1"/>
          <p:nvPr/>
        </p:nvSpPr>
        <p:spPr>
          <a:xfrm>
            <a:off x="2625605" y="356296"/>
            <a:ext cx="4513046" cy="738664"/>
          </a:xfrm>
          <a:prstGeom prst="rect">
            <a:avLst/>
          </a:prstGeom>
          <a:noFill/>
        </p:spPr>
        <p:txBody>
          <a:bodyPr wrap="square" lIns="0" tIns="0" rIns="0" bIns="0" rtlCol="0">
            <a:spAutoFit/>
          </a:bodyPr>
          <a:lstStyle/>
          <a:p>
            <a:r>
              <a:rPr lang="en-US"/>
              <a:t>The audience for outdoor signing is mobile. This fast pace lifestyle of your audience reduces the time you have to reach them with your message to only a few seconds. If you edit this sign, below are some tips to help you meet this challenge.</a:t>
            </a:r>
          </a:p>
        </p:txBody>
      </p:sp>
      <p:sp>
        <p:nvSpPr>
          <p:cNvPr id="7" name="TextBox 6"/>
          <p:cNvSpPr txBox="1"/>
          <p:nvPr/>
        </p:nvSpPr>
        <p:spPr>
          <a:xfrm>
            <a:off x="3600571" y="1280805"/>
            <a:ext cx="3538080" cy="2062103"/>
          </a:xfrm>
          <a:prstGeom prst="rect">
            <a:avLst/>
          </a:prstGeom>
          <a:noFill/>
        </p:spPr>
        <p:txBody>
          <a:bodyPr wrap="square" rtlCol="0">
            <a:spAutoFit/>
          </a:bodyPr>
          <a:lstStyle/>
          <a:p>
            <a:r>
              <a:rPr lang="en-US" b="1"/>
              <a:t>FONTS</a:t>
            </a:r>
          </a:p>
          <a:p>
            <a:pPr marL="111125" indent="-111125">
              <a:buFont typeface="Arial"/>
              <a:buChar char="•"/>
            </a:pPr>
            <a:r>
              <a:rPr lang="en-US"/>
              <a:t>Use bold, non-serif fonts. </a:t>
            </a:r>
          </a:p>
          <a:p>
            <a:pPr marL="111125" indent="-111125">
              <a:buFont typeface="Arial"/>
              <a:buChar char="•"/>
            </a:pPr>
            <a:r>
              <a:rPr lang="en-US"/>
              <a:t>Avoid decorative, italic or thin serif fonts.</a:t>
            </a:r>
          </a:p>
          <a:p>
            <a:pPr>
              <a:spcBef>
                <a:spcPts val="1200"/>
              </a:spcBef>
            </a:pPr>
            <a:r>
              <a:rPr lang="en-US" b="1"/>
              <a:t>IMAGES</a:t>
            </a:r>
          </a:p>
          <a:p>
            <a:pPr marL="111125" indent="-111125">
              <a:buFont typeface="Arial"/>
              <a:buChar char="•"/>
            </a:pPr>
            <a:r>
              <a:rPr lang="en-US"/>
              <a:t>Choose images with simple backgrounds.</a:t>
            </a:r>
          </a:p>
          <a:p>
            <a:pPr marL="111125" indent="-111125">
              <a:buFont typeface="Arial"/>
              <a:buChar char="•"/>
            </a:pPr>
            <a:r>
              <a:rPr lang="en-US"/>
              <a:t>Avoid using landscapes or complex scenes.</a:t>
            </a:r>
          </a:p>
          <a:p>
            <a:pPr>
              <a:spcBef>
                <a:spcPts val="1200"/>
              </a:spcBef>
            </a:pPr>
            <a:r>
              <a:rPr lang="en-US" b="1"/>
              <a:t>CONTEXT</a:t>
            </a:r>
          </a:p>
          <a:p>
            <a:pPr marL="111125" indent="-111125">
              <a:buFont typeface="Arial"/>
              <a:buChar char="•"/>
            </a:pPr>
            <a:r>
              <a:rPr lang="en-US"/>
              <a:t>Follow agency guidelines for font size based on sign location and viewing distance. (FS Sign Manual)</a:t>
            </a:r>
          </a:p>
        </p:txBody>
      </p:sp>
    </p:spTree>
    <p:extLst>
      <p:ext uri="{BB962C8B-B14F-4D97-AF65-F5344CB8AC3E}">
        <p14:creationId xmlns:p14="http://schemas.microsoft.com/office/powerpoint/2010/main" val="1662194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279</Words>
  <Application>Microsoft Macintosh PowerPoint</Application>
  <PresentationFormat>Custom</PresentationFormat>
  <Paragraphs>20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About Boards and Signs</vt:lpstr>
    </vt:vector>
  </TitlesOfParts>
  <Company>US Forest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Hensley</dc:creator>
  <cp:lastModifiedBy>Gwen Hensley</cp:lastModifiedBy>
  <cp:revision>5</cp:revision>
  <cp:lastPrinted>2015-08-28T17:50:51Z</cp:lastPrinted>
  <dcterms:created xsi:type="dcterms:W3CDTF">2015-07-07T21:54:41Z</dcterms:created>
  <dcterms:modified xsi:type="dcterms:W3CDTF">2015-08-28T17:50:55Z</dcterms:modified>
</cp:coreProperties>
</file>