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6" d="100"/>
          <a:sy n="76" d="100"/>
        </p:scale>
        <p:origin x="-13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97CD6-1395-7641-B5B6-72D0D53D0364}" type="datetimeFigureOut">
              <a:t>8/28/15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9D99B-588E-AA4D-9EFF-B1229AE4534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831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97CD6-1395-7641-B5B6-72D0D53D0364}" type="datetimeFigureOut">
              <a:t>8/28/15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9D99B-588E-AA4D-9EFF-B1229AE4534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846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97CD6-1395-7641-B5B6-72D0D53D0364}" type="datetimeFigureOut">
              <a:t>8/28/15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9D99B-588E-AA4D-9EFF-B1229AE4534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916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97CD6-1395-7641-B5B6-72D0D53D0364}" type="datetimeFigureOut">
              <a:t>8/28/15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9D99B-588E-AA4D-9EFF-B1229AE4534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698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97CD6-1395-7641-B5B6-72D0D53D0364}" type="datetimeFigureOut">
              <a:t>8/28/15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9D99B-588E-AA4D-9EFF-B1229AE4534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916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97CD6-1395-7641-B5B6-72D0D53D0364}" type="datetimeFigureOut">
              <a:t>8/28/15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9D99B-588E-AA4D-9EFF-B1229AE4534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651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97CD6-1395-7641-B5B6-72D0D53D0364}" type="datetimeFigureOut">
              <a:t>8/28/15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9D99B-588E-AA4D-9EFF-B1229AE4534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063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97CD6-1395-7641-B5B6-72D0D53D0364}" type="datetimeFigureOut">
              <a:t>8/28/15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9D99B-588E-AA4D-9EFF-B1229AE4534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196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97CD6-1395-7641-B5B6-72D0D53D0364}" type="datetimeFigureOut">
              <a:t>8/28/15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9D99B-588E-AA4D-9EFF-B1229AE4534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52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97CD6-1395-7641-B5B6-72D0D53D0364}" type="datetimeFigureOut">
              <a:t>8/28/15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9D99B-588E-AA4D-9EFF-B1229AE4534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435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97CD6-1395-7641-B5B6-72D0D53D0364}" type="datetimeFigureOut">
              <a:t>8/28/15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9D99B-588E-AA4D-9EFF-B1229AE4534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401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97CD6-1395-7641-B5B6-72D0D53D0364}" type="datetimeFigureOut">
              <a:t>8/28/15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9D99B-588E-AA4D-9EFF-B1229AE4534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894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015_08_18PNWFACwebgrous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704" y="1344184"/>
            <a:ext cx="3803904" cy="3828288"/>
          </a:xfrm>
          <a:prstGeom prst="rect">
            <a:avLst/>
          </a:prstGeom>
        </p:spPr>
      </p:pic>
      <p:pic>
        <p:nvPicPr>
          <p:cNvPr id="5" name="Picture 4" descr="2015_08_18webgrouseK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2798" y="1307608"/>
            <a:ext cx="3816096" cy="3864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96131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US Forest Service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Gwen Hensley</dc:creator>
  <cp:lastModifiedBy>Gwen Hensley</cp:lastModifiedBy>
  <cp:revision>1</cp:revision>
  <cp:lastPrinted>2015-08-28T17:53:13Z</cp:lastPrinted>
  <dcterms:created xsi:type="dcterms:W3CDTF">2015-08-28T17:51:51Z</dcterms:created>
  <dcterms:modified xsi:type="dcterms:W3CDTF">2015-08-28T17:53:15Z</dcterms:modified>
</cp:coreProperties>
</file>