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1" d="100"/>
          <a:sy n="121" d="100"/>
        </p:scale>
        <p:origin x="-600" y="366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DB622-55EA-1C46-AA0F-65C137F1DF45}" type="datetimeFigureOut">
              <a:t>8/28/15</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7FDF9-9B23-6649-BFD6-EACA570B4182}" type="slidenum">
              <a:t>‹#›</a:t>
            </a:fld>
            <a:endParaRPr lang="en-US"/>
          </a:p>
        </p:txBody>
      </p:sp>
    </p:spTree>
    <p:extLst>
      <p:ext uri="{BB962C8B-B14F-4D97-AF65-F5344CB8AC3E}">
        <p14:creationId xmlns:p14="http://schemas.microsoft.com/office/powerpoint/2010/main" val="2844177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a:t>
            </a:r>
            <a:r>
              <a:rPr lang="en-US" baseline="0"/>
              <a:t> this poster in areas where wildfires might threaten historic areas valued by the public. Delete this photo and insert local historic site photo. Change the text and add your agency’s logo by going to the art_heritage folder, and opening the agencylogos.pptx file, then copy and paste your logo into this document. Resize the photo and add your contact information.</a:t>
            </a:r>
            <a:endParaRPr lang="en-US"/>
          </a:p>
        </p:txBody>
      </p:sp>
      <p:sp>
        <p:nvSpPr>
          <p:cNvPr id="4" name="Slide Number Placeholder 3"/>
          <p:cNvSpPr>
            <a:spLocks noGrp="1"/>
          </p:cNvSpPr>
          <p:nvPr>
            <p:ph type="sldNum" sz="quarter" idx="10"/>
          </p:nvPr>
        </p:nvSpPr>
        <p:spPr/>
        <p:txBody>
          <a:bodyPr/>
          <a:lstStyle/>
          <a:p>
            <a:fld id="{C187FDF9-9B23-6649-BFD6-EACA570B4182}" type="slidenum">
              <a:t>1</a:t>
            </a:fld>
            <a:endParaRPr lang="en-US"/>
          </a:p>
        </p:txBody>
      </p:sp>
    </p:spTree>
    <p:extLst>
      <p:ext uri="{BB962C8B-B14F-4D97-AF65-F5344CB8AC3E}">
        <p14:creationId xmlns:p14="http://schemas.microsoft.com/office/powerpoint/2010/main" val="138367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93EDC-EB6D-7149-BCEE-E7F60D7080FD}"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328187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93EDC-EB6D-7149-BCEE-E7F60D7080FD}"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59578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93EDC-EB6D-7149-BCEE-E7F60D7080FD}"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394261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93EDC-EB6D-7149-BCEE-E7F60D7080FD}"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170686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693EDC-EB6D-7149-BCEE-E7F60D7080FD}"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30873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93EDC-EB6D-7149-BCEE-E7F60D7080FD}"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224787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93EDC-EB6D-7149-BCEE-E7F60D7080FD}" type="datetimeFigureOut">
              <a:rPr lang="en-US" smtClean="0"/>
              <a:t>8/28/15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411281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93EDC-EB6D-7149-BCEE-E7F60D7080FD}" type="datetimeFigureOut">
              <a:rPr lang="en-US" smtClean="0"/>
              <a:t>8/28/15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365282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93EDC-EB6D-7149-BCEE-E7F60D7080FD}" type="datetimeFigureOut">
              <a:rPr lang="en-US" smtClean="0"/>
              <a:t>8/28/15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44682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93EDC-EB6D-7149-BCEE-E7F60D7080FD}"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320183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693EDC-EB6D-7149-BCEE-E7F60D7080FD}"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5F9836-1AFC-E842-89C6-53626876DCF8}" type="slidenum">
              <a:rPr lang="en-US" smtClean="0"/>
              <a:t>‹#›</a:t>
            </a:fld>
            <a:endParaRPr lang="en-US"/>
          </a:p>
        </p:txBody>
      </p:sp>
    </p:spTree>
    <p:extLst>
      <p:ext uri="{BB962C8B-B14F-4D97-AF65-F5344CB8AC3E}">
        <p14:creationId xmlns:p14="http://schemas.microsoft.com/office/powerpoint/2010/main" val="264865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B693EDC-EB6D-7149-BCEE-E7F60D7080FD}" type="datetimeFigureOut">
              <a:rPr lang="en-US" smtClean="0"/>
              <a:t>8/28/15</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F75F9836-1AFC-E842-89C6-53626876DCF8}" type="slidenum">
              <a:rPr lang="en-US" smtClean="0"/>
              <a:t>‹#›</a:t>
            </a:fld>
            <a:endParaRPr lang="en-US"/>
          </a:p>
        </p:txBody>
      </p:sp>
    </p:spTree>
    <p:extLst>
      <p:ext uri="{BB962C8B-B14F-4D97-AF65-F5344CB8AC3E}">
        <p14:creationId xmlns:p14="http://schemas.microsoft.com/office/powerpoint/2010/main" val="26738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rnletter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6" name="Picture 5" descr="preservepa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694" y="1049382"/>
            <a:ext cx="5845577" cy="2035177"/>
          </a:xfrm>
          <a:prstGeom prst="rect">
            <a:avLst/>
          </a:prstGeom>
        </p:spPr>
      </p:pic>
      <p:pic>
        <p:nvPicPr>
          <p:cNvPr id="8" name="Picture 7" descr="pnwfacun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807" y="7362808"/>
            <a:ext cx="2188464" cy="1819656"/>
          </a:xfrm>
          <a:prstGeom prst="rect">
            <a:avLst/>
          </a:prstGeom>
        </p:spPr>
      </p:pic>
      <p:pic>
        <p:nvPicPr>
          <p:cNvPr id="9" name="Picture 8" descr="tow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694" y="3200400"/>
            <a:ext cx="5845577" cy="4376876"/>
          </a:xfrm>
          <a:prstGeom prst="rect">
            <a:avLst/>
          </a:prstGeom>
        </p:spPr>
      </p:pic>
      <p:sp>
        <p:nvSpPr>
          <p:cNvPr id="10" name="TextBox 9"/>
          <p:cNvSpPr txBox="1"/>
          <p:nvPr/>
        </p:nvSpPr>
        <p:spPr>
          <a:xfrm>
            <a:off x="919692" y="7489693"/>
            <a:ext cx="3481793" cy="1692771"/>
          </a:xfrm>
          <a:prstGeom prst="rect">
            <a:avLst/>
          </a:prstGeom>
          <a:noFill/>
        </p:spPr>
        <p:txBody>
          <a:bodyPr wrap="square" tIns="0" rIns="0" bIns="0" rtlCol="0">
            <a:spAutoFit/>
          </a:bodyPr>
          <a:lstStyle/>
          <a:p>
            <a:r>
              <a:rPr lang="en-US" sz="2000" b="1" dirty="0" smtClean="0">
                <a:latin typeface="Arial"/>
                <a:cs typeface="Arial"/>
              </a:rPr>
              <a:t>Together we can </a:t>
            </a:r>
            <a:r>
              <a:rPr lang="en-US" sz="2000" b="1" smtClean="0">
                <a:latin typeface="Arial"/>
                <a:cs typeface="Arial"/>
              </a:rPr>
              <a:t>protect our memories of </a:t>
            </a:r>
            <a:r>
              <a:rPr lang="en-US" sz="2000" b="1" dirty="0" smtClean="0">
                <a:latin typeface="Arial"/>
                <a:cs typeface="Arial"/>
              </a:rPr>
              <a:t>people, places and events from wildfires.</a:t>
            </a:r>
          </a:p>
          <a:p>
            <a:pPr>
              <a:spcBef>
                <a:spcPts val="1200"/>
              </a:spcBef>
            </a:pPr>
            <a:r>
              <a:rPr lang="en-US" sz="2000" b="1" dirty="0" smtClean="0">
                <a:latin typeface="Arial"/>
                <a:cs typeface="Arial"/>
              </a:rPr>
              <a:t>Visit </a:t>
            </a:r>
            <a:r>
              <a:rPr lang="en-US" sz="2000" b="1" dirty="0" err="1" smtClean="0">
                <a:latin typeface="Arial"/>
                <a:cs typeface="Arial"/>
              </a:rPr>
              <a:t>www.pnwfac.org</a:t>
            </a:r>
            <a:endParaRPr lang="en-US" sz="2000" b="1" dirty="0">
              <a:latin typeface="Arial"/>
              <a:cs typeface="Arial"/>
            </a:endParaRPr>
          </a:p>
        </p:txBody>
      </p:sp>
      <p:sp>
        <p:nvSpPr>
          <p:cNvPr id="11" name="TextBox 10"/>
          <p:cNvSpPr txBox="1"/>
          <p:nvPr/>
        </p:nvSpPr>
        <p:spPr>
          <a:xfrm>
            <a:off x="94950" y="9866404"/>
            <a:ext cx="2256693" cy="123111"/>
          </a:xfrm>
          <a:prstGeom prst="rect">
            <a:avLst/>
          </a:prstGeom>
          <a:noFill/>
        </p:spPr>
        <p:txBody>
          <a:bodyPr wrap="square" lIns="0" tIns="0" rIns="0" bIns="0" rtlCol="0">
            <a:spAutoFit/>
          </a:bodyPr>
          <a:lstStyle/>
          <a:p>
            <a:r>
              <a:rPr lang="en-US" sz="800"/>
              <a:t>2015_08_19preservepast.pptx</a:t>
            </a:r>
          </a:p>
        </p:txBody>
      </p:sp>
    </p:spTree>
    <p:extLst>
      <p:ext uri="{BB962C8B-B14F-4D97-AF65-F5344CB8AC3E}">
        <p14:creationId xmlns:p14="http://schemas.microsoft.com/office/powerpoint/2010/main" val="59569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nletter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5" name="Picture 4" descr="preservepa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94" y="1230325"/>
            <a:ext cx="5845577" cy="2035177"/>
          </a:xfrm>
          <a:prstGeom prst="rect">
            <a:avLst/>
          </a:prstGeom>
        </p:spPr>
      </p:pic>
      <p:pic>
        <p:nvPicPr>
          <p:cNvPr id="6" name="Picture 5" descr="pnwfacun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943" y="7057027"/>
            <a:ext cx="2188464" cy="1819656"/>
          </a:xfrm>
          <a:prstGeom prst="rect">
            <a:avLst/>
          </a:prstGeom>
        </p:spPr>
      </p:pic>
      <p:sp>
        <p:nvSpPr>
          <p:cNvPr id="7" name="TextBox 6"/>
          <p:cNvSpPr txBox="1"/>
          <p:nvPr/>
        </p:nvSpPr>
        <p:spPr>
          <a:xfrm>
            <a:off x="4633794" y="4794422"/>
            <a:ext cx="2520170" cy="1538883"/>
          </a:xfrm>
          <a:prstGeom prst="rect">
            <a:avLst/>
          </a:prstGeom>
          <a:noFill/>
        </p:spPr>
        <p:txBody>
          <a:bodyPr wrap="square" lIns="0" tIns="0" rIns="0" bIns="0" rtlCol="0">
            <a:spAutoFit/>
          </a:bodyPr>
          <a:lstStyle/>
          <a:p>
            <a:r>
              <a:rPr lang="en-US" b="1" dirty="0" smtClean="0">
                <a:latin typeface="Arial"/>
                <a:cs typeface="Arial"/>
              </a:rPr>
              <a:t>Together we can </a:t>
            </a:r>
            <a:r>
              <a:rPr lang="en-US" b="1" smtClean="0">
                <a:latin typeface="Arial"/>
                <a:cs typeface="Arial"/>
              </a:rPr>
              <a:t>protect our </a:t>
            </a:r>
            <a:r>
              <a:rPr lang="en-US" b="1" dirty="0" smtClean="0">
                <a:latin typeface="Arial"/>
                <a:cs typeface="Arial"/>
              </a:rPr>
              <a:t>memories of people, places and events from wildfires.</a:t>
            </a:r>
          </a:p>
          <a:p>
            <a:pPr>
              <a:spcBef>
                <a:spcPts val="1200"/>
              </a:spcBef>
            </a:pPr>
            <a:r>
              <a:rPr lang="en-US" b="1" dirty="0" smtClean="0">
                <a:latin typeface="Arial"/>
                <a:cs typeface="Arial"/>
              </a:rPr>
              <a:t>Visit </a:t>
            </a:r>
            <a:r>
              <a:rPr lang="en-US" b="1" dirty="0" err="1" smtClean="0">
                <a:latin typeface="Arial"/>
                <a:cs typeface="Arial"/>
              </a:rPr>
              <a:t>www.pnwfac.org</a:t>
            </a:r>
            <a:endParaRPr lang="en-US" b="1" dirty="0">
              <a:latin typeface="Arial"/>
              <a:cs typeface="Arial"/>
            </a:endParaRPr>
          </a:p>
        </p:txBody>
      </p:sp>
      <p:pic>
        <p:nvPicPr>
          <p:cNvPr id="8" name="Picture 7" descr="verticalpast.png"/>
          <p:cNvPicPr>
            <a:picLocks noChangeAspect="1"/>
          </p:cNvPicPr>
          <p:nvPr/>
        </p:nvPicPr>
        <p:blipFill rotWithShape="1">
          <a:blip r:embed="rId5">
            <a:extLst>
              <a:ext uri="{28A0092B-C50C-407E-A947-70E740481C1C}">
                <a14:useLocalDpi xmlns:a14="http://schemas.microsoft.com/office/drawing/2010/main" val="0"/>
              </a:ext>
            </a:extLst>
          </a:blip>
          <a:srcRect l="28750" r="22552"/>
          <a:stretch/>
        </p:blipFill>
        <p:spPr>
          <a:xfrm>
            <a:off x="814072" y="3702503"/>
            <a:ext cx="3762735" cy="5221224"/>
          </a:xfrm>
          <a:prstGeom prst="rect">
            <a:avLst/>
          </a:prstGeom>
        </p:spPr>
      </p:pic>
      <p:sp>
        <p:nvSpPr>
          <p:cNvPr id="9" name="TextBox 8"/>
          <p:cNvSpPr txBox="1"/>
          <p:nvPr/>
        </p:nvSpPr>
        <p:spPr>
          <a:xfrm>
            <a:off x="94950" y="9866404"/>
            <a:ext cx="2256693" cy="123111"/>
          </a:xfrm>
          <a:prstGeom prst="rect">
            <a:avLst/>
          </a:prstGeom>
          <a:noFill/>
        </p:spPr>
        <p:txBody>
          <a:bodyPr wrap="square" lIns="0" tIns="0" rIns="0" bIns="0" rtlCol="0">
            <a:spAutoFit/>
          </a:bodyPr>
          <a:lstStyle/>
          <a:p>
            <a:r>
              <a:rPr lang="en-US" sz="800"/>
              <a:t>2015_08_19preservepast.pptx</a:t>
            </a:r>
          </a:p>
        </p:txBody>
      </p:sp>
    </p:spTree>
    <p:extLst>
      <p:ext uri="{BB962C8B-B14F-4D97-AF65-F5344CB8AC3E}">
        <p14:creationId xmlns:p14="http://schemas.microsoft.com/office/powerpoint/2010/main" val="557646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TotalTime>
  <Words>103</Words>
  <Application>Microsoft Macintosh PowerPoint</Application>
  <PresentationFormat>Custom</PresentationFormat>
  <Paragraphs>8</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9</cp:revision>
  <cp:lastPrinted>2015-08-28T17:53:38Z</cp:lastPrinted>
  <dcterms:created xsi:type="dcterms:W3CDTF">2015-07-07T01:58:38Z</dcterms:created>
  <dcterms:modified xsi:type="dcterms:W3CDTF">2015-08-28T17:53:44Z</dcterms:modified>
</cp:coreProperties>
</file>