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657600" cy="4572000"/>
  <p:notesSz cx="6858000" cy="9144000"/>
  <p:defaultTextStyle>
    <a:defPPr>
      <a:defRPr lang="en-US"/>
    </a:defPPr>
    <a:lvl1pPr marL="0" algn="l" defTabSz="2350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35092" algn="l" defTabSz="2350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70184" algn="l" defTabSz="2350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705277" algn="l" defTabSz="2350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40369" algn="l" defTabSz="2350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75461" algn="l" defTabSz="2350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410553" algn="l" defTabSz="2350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45646" algn="l" defTabSz="2350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80738" algn="l" defTabSz="2350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2120" y="200"/>
      </p:cViewPr>
      <p:guideLst>
        <p:guide orient="horz" pos="1440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420285"/>
            <a:ext cx="3108960" cy="9800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2590800"/>
            <a:ext cx="256032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5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0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5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0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5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0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6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" y="97367"/>
            <a:ext cx="411480" cy="20806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" y="97367"/>
            <a:ext cx="1173480" cy="20806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9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8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6" y="2937934"/>
            <a:ext cx="3108960" cy="908050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6" y="1937809"/>
            <a:ext cx="310896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0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18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527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036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546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055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564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073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1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" y="569385"/>
            <a:ext cx="792480" cy="160866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880" y="569385"/>
            <a:ext cx="792480" cy="160866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2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3093"/>
            <a:ext cx="329184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023409"/>
            <a:ext cx="1616075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092" indent="0">
              <a:buNone/>
              <a:defRPr sz="1000" b="1"/>
            </a:lvl2pPr>
            <a:lvl3pPr marL="470184" indent="0">
              <a:buNone/>
              <a:defRPr sz="900" b="1"/>
            </a:lvl3pPr>
            <a:lvl4pPr marL="705277" indent="0">
              <a:buNone/>
              <a:defRPr sz="800" b="1"/>
            </a:lvl4pPr>
            <a:lvl5pPr marL="940369" indent="0">
              <a:buNone/>
              <a:defRPr sz="800" b="1"/>
            </a:lvl5pPr>
            <a:lvl6pPr marL="1175461" indent="0">
              <a:buNone/>
              <a:defRPr sz="800" b="1"/>
            </a:lvl6pPr>
            <a:lvl7pPr marL="1410553" indent="0">
              <a:buNone/>
              <a:defRPr sz="800" b="1"/>
            </a:lvl7pPr>
            <a:lvl8pPr marL="1645646" indent="0">
              <a:buNone/>
              <a:defRPr sz="800" b="1"/>
            </a:lvl8pPr>
            <a:lvl9pPr marL="1880738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" y="1449916"/>
            <a:ext cx="1616075" cy="2634193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1" y="1023409"/>
            <a:ext cx="1616710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092" indent="0">
              <a:buNone/>
              <a:defRPr sz="1000" b="1"/>
            </a:lvl2pPr>
            <a:lvl3pPr marL="470184" indent="0">
              <a:buNone/>
              <a:defRPr sz="900" b="1"/>
            </a:lvl3pPr>
            <a:lvl4pPr marL="705277" indent="0">
              <a:buNone/>
              <a:defRPr sz="800" b="1"/>
            </a:lvl4pPr>
            <a:lvl5pPr marL="940369" indent="0">
              <a:buNone/>
              <a:defRPr sz="800" b="1"/>
            </a:lvl5pPr>
            <a:lvl6pPr marL="1175461" indent="0">
              <a:buNone/>
              <a:defRPr sz="800" b="1"/>
            </a:lvl6pPr>
            <a:lvl7pPr marL="1410553" indent="0">
              <a:buNone/>
              <a:defRPr sz="800" b="1"/>
            </a:lvl7pPr>
            <a:lvl8pPr marL="1645646" indent="0">
              <a:buNone/>
              <a:defRPr sz="800" b="1"/>
            </a:lvl8pPr>
            <a:lvl9pPr marL="1880738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1" y="1449916"/>
            <a:ext cx="1616710" cy="2634193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8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6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2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034"/>
            <a:ext cx="1203326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" y="182034"/>
            <a:ext cx="2044700" cy="39020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" y="956734"/>
            <a:ext cx="1203326" cy="3127375"/>
          </a:xfrm>
        </p:spPr>
        <p:txBody>
          <a:bodyPr/>
          <a:lstStyle>
            <a:lvl1pPr marL="0" indent="0">
              <a:buNone/>
              <a:defRPr sz="700"/>
            </a:lvl1pPr>
            <a:lvl2pPr marL="235092" indent="0">
              <a:buNone/>
              <a:defRPr sz="600"/>
            </a:lvl2pPr>
            <a:lvl3pPr marL="470184" indent="0">
              <a:buNone/>
              <a:defRPr sz="500"/>
            </a:lvl3pPr>
            <a:lvl4pPr marL="705277" indent="0">
              <a:buNone/>
              <a:defRPr sz="500"/>
            </a:lvl4pPr>
            <a:lvl5pPr marL="940369" indent="0">
              <a:buNone/>
              <a:defRPr sz="500"/>
            </a:lvl5pPr>
            <a:lvl6pPr marL="1175461" indent="0">
              <a:buNone/>
              <a:defRPr sz="500"/>
            </a:lvl6pPr>
            <a:lvl7pPr marL="1410553" indent="0">
              <a:buNone/>
              <a:defRPr sz="500"/>
            </a:lvl7pPr>
            <a:lvl8pPr marL="1645646" indent="0">
              <a:buNone/>
              <a:defRPr sz="500"/>
            </a:lvl8pPr>
            <a:lvl9pPr marL="1880738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9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" y="3200400"/>
            <a:ext cx="219456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" y="408516"/>
            <a:ext cx="2194560" cy="2743200"/>
          </a:xfrm>
        </p:spPr>
        <p:txBody>
          <a:bodyPr/>
          <a:lstStyle>
            <a:lvl1pPr marL="0" indent="0">
              <a:buNone/>
              <a:defRPr sz="1600"/>
            </a:lvl1pPr>
            <a:lvl2pPr marL="235092" indent="0">
              <a:buNone/>
              <a:defRPr sz="1400"/>
            </a:lvl2pPr>
            <a:lvl3pPr marL="470184" indent="0">
              <a:buNone/>
              <a:defRPr sz="1200"/>
            </a:lvl3pPr>
            <a:lvl4pPr marL="705277" indent="0">
              <a:buNone/>
              <a:defRPr sz="1000"/>
            </a:lvl4pPr>
            <a:lvl5pPr marL="940369" indent="0">
              <a:buNone/>
              <a:defRPr sz="1000"/>
            </a:lvl5pPr>
            <a:lvl6pPr marL="1175461" indent="0">
              <a:buNone/>
              <a:defRPr sz="1000"/>
            </a:lvl6pPr>
            <a:lvl7pPr marL="1410553" indent="0">
              <a:buNone/>
              <a:defRPr sz="1000"/>
            </a:lvl7pPr>
            <a:lvl8pPr marL="1645646" indent="0">
              <a:buNone/>
              <a:defRPr sz="1000"/>
            </a:lvl8pPr>
            <a:lvl9pPr marL="1880738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" y="3578225"/>
            <a:ext cx="2194560" cy="536575"/>
          </a:xfrm>
        </p:spPr>
        <p:txBody>
          <a:bodyPr/>
          <a:lstStyle>
            <a:lvl1pPr marL="0" indent="0">
              <a:buNone/>
              <a:defRPr sz="700"/>
            </a:lvl1pPr>
            <a:lvl2pPr marL="235092" indent="0">
              <a:buNone/>
              <a:defRPr sz="600"/>
            </a:lvl2pPr>
            <a:lvl3pPr marL="470184" indent="0">
              <a:buNone/>
              <a:defRPr sz="500"/>
            </a:lvl3pPr>
            <a:lvl4pPr marL="705277" indent="0">
              <a:buNone/>
              <a:defRPr sz="500"/>
            </a:lvl4pPr>
            <a:lvl5pPr marL="940369" indent="0">
              <a:buNone/>
              <a:defRPr sz="500"/>
            </a:lvl5pPr>
            <a:lvl6pPr marL="1175461" indent="0">
              <a:buNone/>
              <a:defRPr sz="500"/>
            </a:lvl6pPr>
            <a:lvl7pPr marL="1410553" indent="0">
              <a:buNone/>
              <a:defRPr sz="500"/>
            </a:lvl7pPr>
            <a:lvl8pPr marL="1645646" indent="0">
              <a:buNone/>
              <a:defRPr sz="500"/>
            </a:lvl8pPr>
            <a:lvl9pPr marL="1880738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8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183093"/>
            <a:ext cx="3291840" cy="762000"/>
          </a:xfrm>
          <a:prstGeom prst="rect">
            <a:avLst/>
          </a:prstGeom>
        </p:spPr>
        <p:txBody>
          <a:bodyPr vert="horz" lIns="47018" tIns="23509" rIns="47018" bIns="2350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066801"/>
            <a:ext cx="3291840" cy="3017309"/>
          </a:xfrm>
          <a:prstGeom prst="rect">
            <a:avLst/>
          </a:prstGeom>
        </p:spPr>
        <p:txBody>
          <a:bodyPr vert="horz" lIns="47018" tIns="23509" rIns="47018" bIns="2350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" y="4237568"/>
            <a:ext cx="853440" cy="243416"/>
          </a:xfrm>
          <a:prstGeom prst="rect">
            <a:avLst/>
          </a:prstGeom>
        </p:spPr>
        <p:txBody>
          <a:bodyPr vert="horz" lIns="47018" tIns="23509" rIns="47018" bIns="23509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0CFC-B11B-5C48-9D30-DA7E441A2A25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" y="4237568"/>
            <a:ext cx="1158240" cy="243416"/>
          </a:xfrm>
          <a:prstGeom prst="rect">
            <a:avLst/>
          </a:prstGeom>
        </p:spPr>
        <p:txBody>
          <a:bodyPr vert="horz" lIns="47018" tIns="23509" rIns="47018" bIns="23509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" y="4237568"/>
            <a:ext cx="853440" cy="243416"/>
          </a:xfrm>
          <a:prstGeom prst="rect">
            <a:avLst/>
          </a:prstGeom>
        </p:spPr>
        <p:txBody>
          <a:bodyPr vert="horz" lIns="47018" tIns="23509" rIns="47018" bIns="23509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BDAE-C9C8-AC41-B1E1-8AFB3980D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5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5092" rtl="0" eaLnBrk="1" latinLnBrk="0" hangingPunct="1">
        <a:spcBef>
          <a:spcPct val="0"/>
        </a:spcBef>
        <a:buNone/>
        <a:defRPr sz="2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19" indent="-176319" algn="l" defTabSz="235092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25" indent="-146933" algn="l" defTabSz="235092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731" indent="-117546" algn="l" defTabSz="235092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22823" indent="-117546" algn="l" defTabSz="235092" rtl="0" eaLnBrk="1" latinLnBrk="0" hangingPunct="1">
        <a:spcBef>
          <a:spcPct val="20000"/>
        </a:spcBef>
        <a:buFont typeface="Arial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57915" indent="-117546" algn="l" defTabSz="235092" rtl="0" eaLnBrk="1" latinLnBrk="0" hangingPunct="1"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007" indent="-117546" algn="l" defTabSz="2350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100" indent="-117546" algn="l" defTabSz="2350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192" indent="-117546" algn="l" defTabSz="2350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284" indent="-117546" algn="l" defTabSz="23509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0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092" algn="l" defTabSz="2350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184" algn="l" defTabSz="2350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5277" algn="l" defTabSz="2350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0369" algn="l" defTabSz="2350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461" algn="l" defTabSz="2350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553" algn="l" defTabSz="2350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46" algn="l" defTabSz="2350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0738" algn="l" defTabSz="23509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nwfaclogo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3" y="2536686"/>
            <a:ext cx="3217680" cy="476479"/>
          </a:xfrm>
          <a:prstGeom prst="rect">
            <a:avLst/>
          </a:prstGeom>
        </p:spPr>
      </p:pic>
      <p:pic>
        <p:nvPicPr>
          <p:cNvPr id="6" name="Picture 5" descr="che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7" y="3444381"/>
            <a:ext cx="292608" cy="320040"/>
          </a:xfrm>
          <a:prstGeom prst="rect">
            <a:avLst/>
          </a:prstGeom>
        </p:spPr>
      </p:pic>
      <p:pic>
        <p:nvPicPr>
          <p:cNvPr id="7" name="Picture 6" descr="che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7" y="4013975"/>
            <a:ext cx="292608" cy="320040"/>
          </a:xfrm>
          <a:prstGeom prst="rect">
            <a:avLst/>
          </a:prstGeom>
        </p:spPr>
      </p:pic>
      <p:pic>
        <p:nvPicPr>
          <p:cNvPr id="8" name="Picture 7" descr="che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616" y="3444381"/>
            <a:ext cx="292608" cy="320040"/>
          </a:xfrm>
          <a:prstGeom prst="rect">
            <a:avLst/>
          </a:prstGeom>
        </p:spPr>
      </p:pic>
      <p:pic>
        <p:nvPicPr>
          <p:cNvPr id="9" name="Picture 8" descr="che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616" y="3974107"/>
            <a:ext cx="292608" cy="32004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2308093"/>
            <a:ext cx="3657600" cy="0"/>
          </a:xfrm>
          <a:prstGeom prst="line">
            <a:avLst/>
          </a:prstGeom>
          <a:ln w="6350" cmpd="sng">
            <a:solidFill>
              <a:srgbClr val="DBEEF4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2999487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/>
              <a:t>www.pnwfac.org</a:t>
            </a:r>
            <a:endParaRPr lang="en-US" sz="1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5913" y="3430291"/>
            <a:ext cx="1094241" cy="10002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 smtClean="0"/>
              <a:t>Check  restrictions and closures. Are campfires allowed? </a:t>
            </a:r>
          </a:p>
          <a:p>
            <a:pPr>
              <a:spcBef>
                <a:spcPts val="600"/>
              </a:spcBef>
            </a:pPr>
            <a:r>
              <a:rPr lang="en-US" sz="1000" b="1" dirty="0" smtClean="0"/>
              <a:t>Check weather conditions </a:t>
            </a:r>
          </a:p>
          <a:p>
            <a:r>
              <a:rPr lang="en-US" sz="1000" b="1" dirty="0" smtClean="0"/>
              <a:t>and forecast.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447" y="3444652"/>
            <a:ext cx="1351880" cy="10002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 smtClean="0"/>
              <a:t>Remember to keep vehicles off dry vegetation.</a:t>
            </a:r>
          </a:p>
          <a:p>
            <a:pPr>
              <a:spcBef>
                <a:spcPts val="600"/>
              </a:spcBef>
            </a:pPr>
            <a:r>
              <a:rPr lang="en-US" sz="1000" b="1" dirty="0" smtClean="0"/>
              <a:t>Tell others of your route, who you are with and when you will return.</a:t>
            </a:r>
          </a:p>
        </p:txBody>
      </p:sp>
      <p:sp>
        <p:nvSpPr>
          <p:cNvPr id="17" name="TextBox 16"/>
          <p:cNvSpPr txBox="1"/>
          <p:nvPr/>
        </p:nvSpPr>
        <p:spPr>
          <a:xfrm rot="10800000">
            <a:off x="2027412" y="695145"/>
            <a:ext cx="1457915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 smtClean="0"/>
              <a:t>Check Before You Go.</a:t>
            </a:r>
            <a:endParaRPr lang="en-US" sz="3200" b="1" dirty="0"/>
          </a:p>
        </p:txBody>
      </p:sp>
      <p:pic>
        <p:nvPicPr>
          <p:cNvPr id="2" name="Picture 1" descr="licensesa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02" y="156265"/>
            <a:ext cx="1737360" cy="200558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0800000">
            <a:off x="2111004" y="169839"/>
            <a:ext cx="135188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 smtClean="0"/>
              <a:t>Contact your local land management agency about fire restrictions.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59438" y="2329477"/>
            <a:ext cx="998162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/>
              <a:t>2015_08_18licenseholder.pptx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657600" cy="45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7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56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7</cp:revision>
  <cp:lastPrinted>2015-08-28T17:55:04Z</cp:lastPrinted>
  <dcterms:created xsi:type="dcterms:W3CDTF">2015-07-04T22:16:19Z</dcterms:created>
  <dcterms:modified xsi:type="dcterms:W3CDTF">2015-08-28T17:55:08Z</dcterms:modified>
</cp:coreProperties>
</file>