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58400" cy="15544800"/>
  <p:notesSz cx="6858000" cy="9144000"/>
  <p:defaultTextStyle>
    <a:defPPr>
      <a:defRPr lang="en-US"/>
    </a:defPPr>
    <a:lvl1pPr marL="0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6448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12896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69343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25791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82239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38687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95134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51582" algn="l" defTabSz="65644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2" d="100"/>
          <a:sy n="32" d="100"/>
        </p:scale>
        <p:origin x="-2736" y="-200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D9008-3E76-C94C-B0A7-62E25280DD1C}" type="datetimeFigureOut">
              <a:t>8/23/15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068E4-D0D9-CB4E-B3DF-3946203244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6448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12896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69343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25791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82239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38687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95134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51582" algn="l" defTabSz="6564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9338" y="685800"/>
            <a:ext cx="22193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re-arrange or resize the text and insert your agency’s logo. You can also change</a:t>
            </a:r>
            <a:r>
              <a:rPr lang="en-US" baseline="0"/>
              <a:t> the header… Fires Banned, Fires Restricted, Fires Prohibited are located in the restrictart.pptx folder. You can copy, paste and resize as needed.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068E4-D0D9-CB4E-B3DF-394620324421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9338" y="685800"/>
            <a:ext cx="22193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068E4-D0D9-CB4E-B3DF-394620324421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0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5"/>
            <a:ext cx="8549640" cy="33320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6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6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2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82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3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95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51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2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0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187" y="913977"/>
            <a:ext cx="1922621" cy="194525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833" y="913977"/>
            <a:ext cx="5603716" cy="19452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3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644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289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693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257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822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386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95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515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6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832" y="5318337"/>
            <a:ext cx="3763169" cy="1504823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640" y="5318337"/>
            <a:ext cx="3763170" cy="1504823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2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89"/>
            <a:ext cx="4444207" cy="145012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6448" indent="0">
              <a:buNone/>
              <a:defRPr sz="2900" b="1"/>
            </a:lvl2pPr>
            <a:lvl3pPr marL="1312896" indent="0">
              <a:buNone/>
              <a:defRPr sz="2600" b="1"/>
            </a:lvl3pPr>
            <a:lvl4pPr marL="1969343" indent="0">
              <a:buNone/>
              <a:defRPr sz="2300" b="1"/>
            </a:lvl4pPr>
            <a:lvl5pPr marL="2625791" indent="0">
              <a:buNone/>
              <a:defRPr sz="2300" b="1"/>
            </a:lvl5pPr>
            <a:lvl6pPr marL="3282239" indent="0">
              <a:buNone/>
              <a:defRPr sz="2300" b="1"/>
            </a:lvl6pPr>
            <a:lvl7pPr marL="3938687" indent="0">
              <a:buNone/>
              <a:defRPr sz="2300" b="1"/>
            </a:lvl7pPr>
            <a:lvl8pPr marL="4595134" indent="0">
              <a:buNone/>
              <a:defRPr sz="2300" b="1"/>
            </a:lvl8pPr>
            <a:lvl9pPr marL="52515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3479589"/>
            <a:ext cx="4445953" cy="145012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6448" indent="0">
              <a:buNone/>
              <a:defRPr sz="2900" b="1"/>
            </a:lvl2pPr>
            <a:lvl3pPr marL="1312896" indent="0">
              <a:buNone/>
              <a:defRPr sz="2600" b="1"/>
            </a:lvl3pPr>
            <a:lvl4pPr marL="1969343" indent="0">
              <a:buNone/>
              <a:defRPr sz="2300" b="1"/>
            </a:lvl4pPr>
            <a:lvl5pPr marL="2625791" indent="0">
              <a:buNone/>
              <a:defRPr sz="2300" b="1"/>
            </a:lvl5pPr>
            <a:lvl6pPr marL="3282239" indent="0">
              <a:buNone/>
              <a:defRPr sz="2300" b="1"/>
            </a:lvl6pPr>
            <a:lvl7pPr marL="3938687" indent="0">
              <a:buNone/>
              <a:defRPr sz="2300" b="1"/>
            </a:lvl7pPr>
            <a:lvl8pPr marL="4595134" indent="0">
              <a:buNone/>
              <a:defRPr sz="2300" b="1"/>
            </a:lvl8pPr>
            <a:lvl9pPr marL="52515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4929717"/>
            <a:ext cx="4445953" cy="895625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7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3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18913"/>
            <a:ext cx="3309144" cy="263398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618914"/>
            <a:ext cx="5622926" cy="1326705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3252894"/>
            <a:ext cx="3309144" cy="10633077"/>
          </a:xfrm>
        </p:spPr>
        <p:txBody>
          <a:bodyPr/>
          <a:lstStyle>
            <a:lvl1pPr marL="0" indent="0">
              <a:buNone/>
              <a:defRPr sz="2000"/>
            </a:lvl1pPr>
            <a:lvl2pPr marL="656448" indent="0">
              <a:buNone/>
              <a:defRPr sz="1700"/>
            </a:lvl2pPr>
            <a:lvl3pPr marL="1312896" indent="0">
              <a:buNone/>
              <a:defRPr sz="1400"/>
            </a:lvl3pPr>
            <a:lvl4pPr marL="1969343" indent="0">
              <a:buNone/>
              <a:defRPr sz="1300"/>
            </a:lvl4pPr>
            <a:lvl5pPr marL="2625791" indent="0">
              <a:buNone/>
              <a:defRPr sz="1300"/>
            </a:lvl5pPr>
            <a:lvl6pPr marL="3282239" indent="0">
              <a:buNone/>
              <a:defRPr sz="1300"/>
            </a:lvl6pPr>
            <a:lvl7pPr marL="3938687" indent="0">
              <a:buNone/>
              <a:defRPr sz="1300"/>
            </a:lvl7pPr>
            <a:lvl8pPr marL="4595134" indent="0">
              <a:buNone/>
              <a:defRPr sz="1300"/>
            </a:lvl8pPr>
            <a:lvl9pPr marL="52515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9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7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4600"/>
            </a:lvl1pPr>
            <a:lvl2pPr marL="656448" indent="0">
              <a:buNone/>
              <a:defRPr sz="4000"/>
            </a:lvl2pPr>
            <a:lvl3pPr marL="1312896" indent="0">
              <a:buNone/>
              <a:defRPr sz="3400"/>
            </a:lvl3pPr>
            <a:lvl4pPr marL="1969343" indent="0">
              <a:buNone/>
              <a:defRPr sz="2900"/>
            </a:lvl4pPr>
            <a:lvl5pPr marL="2625791" indent="0">
              <a:buNone/>
              <a:defRPr sz="2900"/>
            </a:lvl5pPr>
            <a:lvl6pPr marL="3282239" indent="0">
              <a:buNone/>
              <a:defRPr sz="2900"/>
            </a:lvl6pPr>
            <a:lvl7pPr marL="3938687" indent="0">
              <a:buNone/>
              <a:defRPr sz="2900"/>
            </a:lvl7pPr>
            <a:lvl8pPr marL="4595134" indent="0">
              <a:buNone/>
              <a:defRPr sz="2900"/>
            </a:lvl8pPr>
            <a:lvl9pPr marL="52515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7"/>
            <a:ext cx="6035040" cy="1824353"/>
          </a:xfrm>
        </p:spPr>
        <p:txBody>
          <a:bodyPr/>
          <a:lstStyle>
            <a:lvl1pPr marL="0" indent="0">
              <a:buNone/>
              <a:defRPr sz="2000"/>
            </a:lvl1pPr>
            <a:lvl2pPr marL="656448" indent="0">
              <a:buNone/>
              <a:defRPr sz="1700"/>
            </a:lvl2pPr>
            <a:lvl3pPr marL="1312896" indent="0">
              <a:buNone/>
              <a:defRPr sz="1400"/>
            </a:lvl3pPr>
            <a:lvl4pPr marL="1969343" indent="0">
              <a:buNone/>
              <a:defRPr sz="1300"/>
            </a:lvl4pPr>
            <a:lvl5pPr marL="2625791" indent="0">
              <a:buNone/>
              <a:defRPr sz="1300"/>
            </a:lvl5pPr>
            <a:lvl6pPr marL="3282239" indent="0">
              <a:buNone/>
              <a:defRPr sz="1300"/>
            </a:lvl6pPr>
            <a:lvl7pPr marL="3938687" indent="0">
              <a:buNone/>
              <a:defRPr sz="1300"/>
            </a:lvl7pPr>
            <a:lvl8pPr marL="4595134" indent="0">
              <a:buNone/>
              <a:defRPr sz="1300"/>
            </a:lvl8pPr>
            <a:lvl9pPr marL="52515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2"/>
            <a:ext cx="9052560" cy="2590800"/>
          </a:xfrm>
          <a:prstGeom prst="rect">
            <a:avLst/>
          </a:prstGeom>
        </p:spPr>
        <p:txBody>
          <a:bodyPr vert="horz" lIns="131290" tIns="65645" rIns="131290" bIns="6564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3"/>
            <a:ext cx="9052560" cy="10258849"/>
          </a:xfrm>
          <a:prstGeom prst="rect">
            <a:avLst/>
          </a:prstGeom>
        </p:spPr>
        <p:txBody>
          <a:bodyPr vert="horz" lIns="131290" tIns="65645" rIns="131290" bIns="6564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31290" tIns="65645" rIns="131290" bIns="65645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780A-59EA-7448-BDBA-9499DF117873}" type="datetimeFigureOut"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31290" tIns="65645" rIns="131290" bIns="65645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31290" tIns="65645" rIns="131290" bIns="65645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C83C-43E6-6C48-B954-A72860A6F4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9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6448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2336" indent="-492336" algn="l" defTabSz="656448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6728" indent="-410280" algn="l" defTabSz="656448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41119" indent="-328224" algn="l" defTabSz="656448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97567" indent="-328224" algn="l" defTabSz="656448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4015" indent="-328224" algn="l" defTabSz="656448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10463" indent="-328224" algn="l" defTabSz="656448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66910" indent="-328224" algn="l" defTabSz="656448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23358" indent="-328224" algn="l" defTabSz="656448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79806" indent="-328224" algn="l" defTabSz="656448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6448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2896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69343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25791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82239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38687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95134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51582" algn="l" defTabSz="65644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8x11nofires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77" y="684031"/>
            <a:ext cx="9114909" cy="80496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2139" y="9339380"/>
            <a:ext cx="4580670" cy="34231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8800"/>
              </a:lnSpc>
            </a:pPr>
            <a:r>
              <a:rPr lang="en-US" sz="8800" b="1">
                <a:latin typeface="Arial"/>
                <a:cs typeface="Arial"/>
              </a:rPr>
              <a:t>Due to Fire</a:t>
            </a:r>
          </a:p>
          <a:p>
            <a:pPr>
              <a:lnSpc>
                <a:spcPts val="8800"/>
              </a:lnSpc>
            </a:pPr>
            <a:r>
              <a:rPr lang="en-US" sz="8800" b="1">
                <a:latin typeface="Arial"/>
                <a:cs typeface="Arial"/>
              </a:rPr>
              <a:t>Danger</a:t>
            </a:r>
          </a:p>
        </p:txBody>
      </p:sp>
      <p:pic>
        <p:nvPicPr>
          <p:cNvPr id="3" name="Picture 2" descr="8x11nofirestre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515" y="7856246"/>
            <a:ext cx="4892157" cy="75997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7039" y="15165194"/>
            <a:ext cx="136963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800"/>
              <a:t>2015_08_21nofires11x17.pptx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44976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199" y="457200"/>
            <a:ext cx="9138187" cy="1460692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pic>
        <p:nvPicPr>
          <p:cNvPr id="9" name="Picture 8" descr="8x11nofires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39" y="719310"/>
            <a:ext cx="8528027" cy="753134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5365" y="9132481"/>
            <a:ext cx="4580670" cy="34231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8800"/>
              </a:lnSpc>
            </a:pPr>
            <a:r>
              <a:rPr lang="en-US" sz="8800" b="1">
                <a:latin typeface="Arial"/>
                <a:cs typeface="Arial"/>
              </a:rPr>
              <a:t>Due to Fire</a:t>
            </a:r>
          </a:p>
          <a:p>
            <a:pPr>
              <a:lnSpc>
                <a:spcPts val="8800"/>
              </a:lnSpc>
            </a:pPr>
            <a:r>
              <a:rPr lang="en-US" sz="8800" b="1">
                <a:latin typeface="Arial"/>
                <a:cs typeface="Arial"/>
              </a:rPr>
              <a:t>Danger</a:t>
            </a:r>
          </a:p>
        </p:txBody>
      </p:sp>
      <p:pic>
        <p:nvPicPr>
          <p:cNvPr id="6" name="Picture 5" descr="8x11nofirestre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229" y="7464392"/>
            <a:ext cx="4892157" cy="75997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60498" y="14792951"/>
            <a:ext cx="136963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800"/>
              <a:t>2015_08_21nofires11x17.pptx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72491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63</Words>
  <Application>Microsoft Macintosh PowerPoint</Application>
  <PresentationFormat>Custom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8</cp:revision>
  <dcterms:created xsi:type="dcterms:W3CDTF">2015-07-26T14:37:31Z</dcterms:created>
  <dcterms:modified xsi:type="dcterms:W3CDTF">2015-08-24T04:56:29Z</dcterms:modified>
</cp:coreProperties>
</file>