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37" d="100"/>
          <a:sy n="37" d="100"/>
        </p:scale>
        <p:origin x="-2840" y="-32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D9008-3E76-C94C-B0A7-62E25280DD1C}" type="datetimeFigureOut">
              <a:t>8/23/15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068E4-D0D9-CB4E-B3DF-39462032442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re-arrange or resize the text and insert your agency’s logo.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068E4-D0D9-CB4E-B3DF-394620324421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35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re-arrange or resize the text and insert your agency’s logo.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068E4-D0D9-CB4E-B3DF-394620324421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06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2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0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8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5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6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8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5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7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3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9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7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9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8x11nofirestre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199" y="5526433"/>
            <a:ext cx="2737104" cy="4251960"/>
          </a:xfrm>
          <a:prstGeom prst="rect">
            <a:avLst/>
          </a:prstGeom>
        </p:spPr>
      </p:pic>
      <p:pic>
        <p:nvPicPr>
          <p:cNvPr id="5" name="Picture 4" descr="8x11nofires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01790"/>
            <a:ext cx="6702552" cy="59192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3681" y="6593161"/>
            <a:ext cx="4580670" cy="30136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800"/>
              </a:lnSpc>
            </a:pPr>
            <a:r>
              <a:rPr lang="en-US" sz="7000" b="1">
                <a:latin typeface="Arial"/>
                <a:cs typeface="Arial"/>
              </a:rPr>
              <a:t>Due</a:t>
            </a:r>
          </a:p>
          <a:p>
            <a:pPr>
              <a:lnSpc>
                <a:spcPts val="7800"/>
              </a:lnSpc>
            </a:pPr>
            <a:r>
              <a:rPr lang="en-US" sz="7000" b="1">
                <a:latin typeface="Arial"/>
                <a:cs typeface="Arial"/>
              </a:rPr>
              <a:t>to Fire</a:t>
            </a:r>
          </a:p>
          <a:p>
            <a:pPr>
              <a:lnSpc>
                <a:spcPts val="7800"/>
              </a:lnSpc>
            </a:pPr>
            <a:r>
              <a:rPr lang="en-US" sz="7000" b="1">
                <a:latin typeface="Arial"/>
                <a:cs typeface="Arial"/>
              </a:rPr>
              <a:t>Danger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446" y="9868740"/>
            <a:ext cx="132328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800"/>
              <a:t>2015_08_21nofiresletter.pptx</a:t>
            </a:r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144976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6858000" cy="9144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pic>
        <p:nvPicPr>
          <p:cNvPr id="4" name="Picture 3" descr="8x11nofirestre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096" y="5354090"/>
            <a:ext cx="2737104" cy="4251960"/>
          </a:xfrm>
          <a:prstGeom prst="rect">
            <a:avLst/>
          </a:prstGeom>
        </p:spPr>
      </p:pic>
      <p:pic>
        <p:nvPicPr>
          <p:cNvPr id="5" name="Picture 4" descr="8x11nofires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39" y="719310"/>
            <a:ext cx="6246899" cy="55168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2417" y="6274884"/>
            <a:ext cx="4580670" cy="30136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800"/>
              </a:lnSpc>
            </a:pPr>
            <a:r>
              <a:rPr lang="en-US" sz="7000" b="1">
                <a:latin typeface="Arial"/>
                <a:cs typeface="Arial"/>
              </a:rPr>
              <a:t>Due</a:t>
            </a:r>
          </a:p>
          <a:p>
            <a:pPr>
              <a:lnSpc>
                <a:spcPts val="7800"/>
              </a:lnSpc>
            </a:pPr>
            <a:r>
              <a:rPr lang="en-US" sz="7000" b="1">
                <a:latin typeface="Arial"/>
                <a:cs typeface="Arial"/>
              </a:rPr>
              <a:t>to Fire</a:t>
            </a:r>
          </a:p>
          <a:p>
            <a:pPr>
              <a:lnSpc>
                <a:spcPts val="7800"/>
              </a:lnSpc>
            </a:pPr>
            <a:r>
              <a:rPr lang="en-US" sz="7000" b="1">
                <a:latin typeface="Arial"/>
                <a:cs typeface="Arial"/>
              </a:rPr>
              <a:t>Danger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9473813"/>
            <a:ext cx="132328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800"/>
              <a:t>2015_08_21nofiresletter.pptx</a:t>
            </a:r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724919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</Words>
  <Application>Microsoft Macintosh PowerPoint</Application>
  <PresentationFormat>Custom</PresentationFormat>
  <Paragraphs>12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US 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 Hensley</dc:creator>
  <cp:lastModifiedBy>Gwen Hensley</cp:lastModifiedBy>
  <cp:revision>2</cp:revision>
  <dcterms:created xsi:type="dcterms:W3CDTF">2015-07-26T14:37:31Z</dcterms:created>
  <dcterms:modified xsi:type="dcterms:W3CDTF">2015-08-24T04:57:40Z</dcterms:modified>
</cp:coreProperties>
</file>