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" d="100"/>
          <a:sy n="10" d="100"/>
        </p:scale>
        <p:origin x="-3336" y="-1176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1119-B507-1549-AD7E-BDEE12F1D9FE}" type="datetimeFigureOut"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275-C611-7B45-B455-1B76D4E821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5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1119-B507-1549-AD7E-BDEE12F1D9FE}" type="datetimeFigureOut"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275-C611-7B45-B455-1B76D4E821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0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1119-B507-1549-AD7E-BDEE12F1D9FE}" type="datetimeFigureOut"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275-C611-7B45-B455-1B76D4E821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1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1119-B507-1549-AD7E-BDEE12F1D9FE}" type="datetimeFigureOut"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275-C611-7B45-B455-1B76D4E821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4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1119-B507-1549-AD7E-BDEE12F1D9FE}" type="datetimeFigureOut"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275-C611-7B45-B455-1B76D4E821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6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1119-B507-1549-AD7E-BDEE12F1D9FE}" type="datetimeFigureOut"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275-C611-7B45-B455-1B76D4E821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5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1119-B507-1549-AD7E-BDEE12F1D9FE}" type="datetimeFigureOut">
              <a:t>8/18/15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275-C611-7B45-B455-1B76D4E821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2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1119-B507-1549-AD7E-BDEE12F1D9FE}" type="datetimeFigureOut">
              <a:t>8/18/15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275-C611-7B45-B455-1B76D4E821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0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1119-B507-1549-AD7E-BDEE12F1D9FE}" type="datetimeFigureOut">
              <a:t>8/18/15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275-C611-7B45-B455-1B76D4E821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2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1119-B507-1549-AD7E-BDEE12F1D9FE}" type="datetimeFigureOut"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275-C611-7B45-B455-1B76D4E821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6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1119-B507-1549-AD7E-BDEE12F1D9FE}" type="datetimeFigureOut"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275-C611-7B45-B455-1B76D4E821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0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F1119-B507-1549-AD7E-BDEE12F1D9FE}" type="datetimeFigureOut"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E2275-C611-7B45-B455-1B76D4E821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8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.tiff"/><Relationship Id="rId5" Type="http://schemas.openxmlformats.org/officeDocument/2006/relationships/image" Target="../media/image12.png"/><Relationship Id="rId6" Type="http://schemas.openxmlformats.org/officeDocument/2006/relationships/image" Target="../media/image13.tiff"/><Relationship Id="rId7" Type="http://schemas.openxmlformats.org/officeDocument/2006/relationships/image" Target="../media/image4.png"/><Relationship Id="rId8" Type="http://schemas.openxmlformats.org/officeDocument/2006/relationships/image" Target="../media/image14.tiff"/><Relationship Id="rId9" Type="http://schemas.openxmlformats.org/officeDocument/2006/relationships/image" Target="../media/image15.jpe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8155" y="584032"/>
            <a:ext cx="733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Fire Danger Level Art for Oregon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6640" y="1366424"/>
            <a:ext cx="3560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/>
              <a:t>Office window signs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Rec Area bulletin boards</a:t>
            </a:r>
          </a:p>
        </p:txBody>
      </p:sp>
      <p:pic>
        <p:nvPicPr>
          <p:cNvPr id="6" name="Picture 5" descr="odf_smokey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6" y="2395818"/>
            <a:ext cx="2470564" cy="2377440"/>
          </a:xfrm>
          <a:prstGeom prst="rect">
            <a:avLst/>
          </a:prstGeom>
        </p:spPr>
      </p:pic>
      <p:pic>
        <p:nvPicPr>
          <p:cNvPr id="7" name="Picture 6" descr="odf_smokeymoder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68" y="2395818"/>
            <a:ext cx="2481592" cy="2377440"/>
          </a:xfrm>
          <a:prstGeom prst="rect">
            <a:avLst/>
          </a:prstGeom>
        </p:spPr>
      </p:pic>
      <p:pic>
        <p:nvPicPr>
          <p:cNvPr id="8" name="Picture 7" descr="odf_smokeyhig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11" y="2395818"/>
            <a:ext cx="2475115" cy="23774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98653" y="1366424"/>
            <a:ext cx="2913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/>
              <a:t>News: Print, TV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Web, social media</a:t>
            </a:r>
          </a:p>
        </p:txBody>
      </p:sp>
      <p:pic>
        <p:nvPicPr>
          <p:cNvPr id="10" name="Picture 9" descr="odf_smokeyextrem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986" y="2395818"/>
            <a:ext cx="2392574" cy="2286000"/>
          </a:xfrm>
          <a:prstGeom prst="rect">
            <a:avLst/>
          </a:prstGeom>
        </p:spPr>
      </p:pic>
      <p:pic>
        <p:nvPicPr>
          <p:cNvPr id="11" name="Picture 10" descr="odf_ringdangerlo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0" y="5066911"/>
            <a:ext cx="2286000" cy="1479177"/>
          </a:xfrm>
          <a:prstGeom prst="rect">
            <a:avLst/>
          </a:prstGeom>
        </p:spPr>
      </p:pic>
      <p:pic>
        <p:nvPicPr>
          <p:cNvPr id="12" name="Picture 11" descr="odf_ringdangermodera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51" y="5066911"/>
            <a:ext cx="2286000" cy="1479176"/>
          </a:xfrm>
          <a:prstGeom prst="rect">
            <a:avLst/>
          </a:prstGeom>
        </p:spPr>
      </p:pic>
      <p:pic>
        <p:nvPicPr>
          <p:cNvPr id="13" name="Picture 12" descr="odf_ringdangerhigh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03" y="5065647"/>
            <a:ext cx="2286000" cy="1480440"/>
          </a:xfrm>
          <a:prstGeom prst="rect">
            <a:avLst/>
          </a:prstGeom>
        </p:spPr>
      </p:pic>
      <p:pic>
        <p:nvPicPr>
          <p:cNvPr id="14" name="Picture 13" descr="odf_ringdangerextrem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40" y="5065647"/>
            <a:ext cx="2286000" cy="1479176"/>
          </a:xfrm>
          <a:prstGeom prst="rect">
            <a:avLst/>
          </a:prstGeom>
        </p:spPr>
      </p:pic>
      <p:pic>
        <p:nvPicPr>
          <p:cNvPr id="15" name="Picture 14" descr="ODF RGB 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6" y="304683"/>
            <a:ext cx="1851359" cy="185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3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gueweb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2" t="37829"/>
          <a:stretch/>
        </p:blipFill>
        <p:spPr>
          <a:xfrm>
            <a:off x="571695" y="520011"/>
            <a:ext cx="1760121" cy="2990675"/>
          </a:xfrm>
          <a:prstGeom prst="rect">
            <a:avLst/>
          </a:prstGeom>
        </p:spPr>
      </p:pic>
      <p:pic>
        <p:nvPicPr>
          <p:cNvPr id="14" name="Picture 13" descr="odf_ringdangerextre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19" y="2683123"/>
            <a:ext cx="1651255" cy="1068459"/>
          </a:xfrm>
          <a:prstGeom prst="rect">
            <a:avLst/>
          </a:prstGeom>
        </p:spPr>
      </p:pic>
      <p:pic>
        <p:nvPicPr>
          <p:cNvPr id="3" name="Picture 2" descr="news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21" y="520011"/>
            <a:ext cx="2964755" cy="3402272"/>
          </a:xfrm>
          <a:prstGeom prst="rect">
            <a:avLst/>
          </a:prstGeom>
        </p:spPr>
      </p:pic>
      <p:pic>
        <p:nvPicPr>
          <p:cNvPr id="16" name="Picture 15" descr="facebooknewsfeedhig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478" y="1434062"/>
            <a:ext cx="2711860" cy="2264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whitehouse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00" y="574833"/>
            <a:ext cx="4081913" cy="269933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878199" y="1959995"/>
            <a:ext cx="1131027" cy="12573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odf_smokeyextrem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29" y="2011681"/>
            <a:ext cx="1198973" cy="1145565"/>
          </a:xfrm>
          <a:prstGeom prst="rect">
            <a:avLst/>
          </a:prstGeom>
        </p:spPr>
      </p:pic>
      <p:pic>
        <p:nvPicPr>
          <p:cNvPr id="23" name="Picture 22" descr="youtubefire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99" y="3801640"/>
            <a:ext cx="3940726" cy="3548464"/>
          </a:xfrm>
          <a:prstGeom prst="rect">
            <a:avLst/>
          </a:prstGeom>
        </p:spPr>
      </p:pic>
      <p:pic>
        <p:nvPicPr>
          <p:cNvPr id="24" name="Picture 23" descr="odf_ringdangerextre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52" y="4869664"/>
            <a:ext cx="1651255" cy="1068459"/>
          </a:xfrm>
          <a:prstGeom prst="rect">
            <a:avLst/>
          </a:prstGeom>
        </p:spPr>
      </p:pic>
      <p:pic>
        <p:nvPicPr>
          <p:cNvPr id="26" name="Picture 25" descr="sealrockboard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94" y="4055662"/>
            <a:ext cx="5032177" cy="32944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odf_ringdangerhigh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11" y="5584120"/>
            <a:ext cx="609102" cy="39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89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22</Words>
  <Application>Microsoft Macintosh PowerPoint</Application>
  <PresentationFormat>Custom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US 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 Hensley</dc:creator>
  <cp:lastModifiedBy>Gwen Hensley</cp:lastModifiedBy>
  <cp:revision>9</cp:revision>
  <dcterms:created xsi:type="dcterms:W3CDTF">2015-08-18T15:09:29Z</dcterms:created>
  <dcterms:modified xsi:type="dcterms:W3CDTF">2015-08-18T17:19:00Z</dcterms:modified>
</cp:coreProperties>
</file>