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0058400" cy="7772400"/>
  <p:notesSz cx="6858000" cy="9144000"/>
  <p:defaultTextStyle>
    <a:defPPr>
      <a:defRPr lang="en-US"/>
    </a:defPPr>
    <a:lvl1pPr marL="0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2" d="100"/>
          <a:sy n="72" d="100"/>
        </p:scale>
        <p:origin x="-1496" y="-192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2146E-A710-4047-ACF8-4ABA15C840AC}" type="datetimeFigureOut">
              <a:t>8/23/15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FFA75-286C-6941-ABF5-8AAA5EC9D8D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641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text is editable, so you can change the wording if you want to add more specific fire tips based on fire cause, or what restriction level you are in</a:t>
            </a:r>
            <a:r>
              <a:rPr lang="en-US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(ie campfires).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You can also switch out logos and contact information. Logos are in the art_target folder, in the agencylogos.pptx file. You can copy</a:t>
            </a:r>
            <a:r>
              <a:rPr lang="en-US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paste them into this file and add your agency contact information.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Always clear products you make with Public Affairs, Fire, Resource Specialists, Law Enforcement, Forest Supervisor etc. to make sure they are correct.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FFA75-286C-6941-ABF5-8AAA5EC9D8D2}" type="slidenum"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075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477F-4E21-8B42-BAEF-1973D2B2741F}" type="datetimeFigureOut">
              <a:rPr lang="en-US" smtClean="0"/>
              <a:t>8/23/15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9E4B-336F-1143-B718-116516958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36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477F-4E21-8B42-BAEF-1973D2B2741F}" type="datetimeFigureOut">
              <a:rPr lang="en-US" smtClean="0"/>
              <a:t>8/23/15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9E4B-336F-1143-B718-116516958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40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2272" y="352637"/>
            <a:ext cx="2488407" cy="7516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3562" y="352637"/>
            <a:ext cx="7301071" cy="7516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477F-4E21-8B42-BAEF-1973D2B2741F}" type="datetimeFigureOut">
              <a:rPr lang="en-US" smtClean="0"/>
              <a:t>8/23/15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9E4B-336F-1143-B718-116516958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696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477F-4E21-8B42-BAEF-1973D2B2741F}" type="datetimeFigureOut">
              <a:rPr lang="en-US" smtClean="0"/>
              <a:t>8/23/15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9E4B-336F-1143-B718-116516958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36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477F-4E21-8B42-BAEF-1973D2B2741F}" type="datetimeFigureOut">
              <a:rPr lang="en-US" smtClean="0"/>
              <a:t>8/23/15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9E4B-336F-1143-B718-116516958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61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562" y="2054648"/>
            <a:ext cx="4894738" cy="581490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5941" y="2054648"/>
            <a:ext cx="4894739" cy="581490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477F-4E21-8B42-BAEF-1973D2B2741F}" type="datetimeFigureOut">
              <a:rPr lang="en-US" smtClean="0"/>
              <a:t>8/23/15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9E4B-336F-1143-B718-116516958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21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477F-4E21-8B42-BAEF-1973D2B2741F}" type="datetimeFigureOut">
              <a:rPr lang="en-US" smtClean="0"/>
              <a:t>8/23/15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9E4B-336F-1143-B718-116516958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785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477F-4E21-8B42-BAEF-1973D2B2741F}" type="datetimeFigureOut">
              <a:rPr lang="en-US" smtClean="0"/>
              <a:t>8/23/15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9E4B-336F-1143-B718-116516958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108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477F-4E21-8B42-BAEF-1973D2B2741F}" type="datetimeFigureOut">
              <a:rPr lang="en-US" smtClean="0"/>
              <a:t>8/23/15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9E4B-336F-1143-B718-116516958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11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477F-4E21-8B42-BAEF-1973D2B2741F}" type="datetimeFigureOut">
              <a:rPr lang="en-US" smtClean="0"/>
              <a:t>8/23/15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9E4B-336F-1143-B718-116516958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933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477F-4E21-8B42-BAEF-1973D2B2741F}" type="datetimeFigureOut">
              <a:rPr lang="en-US" smtClean="0"/>
              <a:t>8/23/15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9E4B-336F-1143-B718-116516958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066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0477F-4E21-8B42-BAEF-1973D2B2741F}" type="datetimeFigureOut">
              <a:rPr lang="en-US" smtClean="0"/>
              <a:t>8/23/15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69E4B-336F-1143-B718-116516958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742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0941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50941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509412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50941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509412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50941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rnlet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pic>
        <p:nvPicPr>
          <p:cNvPr id="8" name="Picture 7" descr="hiki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628" y="3542085"/>
            <a:ext cx="2214344" cy="3661536"/>
          </a:xfrm>
          <a:prstGeom prst="rect">
            <a:avLst/>
          </a:prstGeom>
        </p:spPr>
      </p:pic>
      <p:pic>
        <p:nvPicPr>
          <p:cNvPr id="13" name="Picture 12" descr="hors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91" y="2875945"/>
            <a:ext cx="1866839" cy="42913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26406" y="1815635"/>
            <a:ext cx="3642428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1" dirty="0"/>
              <a:t>Set an example and encourage others to protect our public lands from wildfires. </a:t>
            </a:r>
          </a:p>
        </p:txBody>
      </p:sp>
      <p:pic>
        <p:nvPicPr>
          <p:cNvPr id="15" name="Picture 14" descr="pnwfaclogostacke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039" y="5958066"/>
            <a:ext cx="1571958" cy="1094919"/>
          </a:xfrm>
          <a:prstGeom prst="rect">
            <a:avLst/>
          </a:prstGeom>
        </p:spPr>
      </p:pic>
      <p:pic>
        <p:nvPicPr>
          <p:cNvPr id="16" name="Picture 15" descr="hunting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132" y="5103758"/>
            <a:ext cx="3790997" cy="2142508"/>
          </a:xfrm>
          <a:prstGeom prst="rect">
            <a:avLst/>
          </a:prstGeom>
        </p:spPr>
      </p:pic>
      <p:pic>
        <p:nvPicPr>
          <p:cNvPr id="3" name="Picture 2" descr="mantrout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793" y="2409161"/>
            <a:ext cx="3057363" cy="48371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35589" y="1835464"/>
            <a:ext cx="3979254" cy="18928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69863" indent="-169863">
              <a:spcBef>
                <a:spcPts val="600"/>
              </a:spcBef>
              <a:buFont typeface="Arial"/>
              <a:buChar char="•"/>
            </a:pPr>
            <a:r>
              <a:rPr lang="en-US" sz="1800" b="1" dirty="0"/>
              <a:t>Check restrictions and closures. Are campfires allowed? </a:t>
            </a:r>
          </a:p>
          <a:p>
            <a:pPr marL="169863" indent="-169863">
              <a:spcBef>
                <a:spcPts val="600"/>
              </a:spcBef>
              <a:buFont typeface="Arial"/>
              <a:buChar char="•"/>
            </a:pPr>
            <a:r>
              <a:rPr lang="en-US" sz="1800" b="1" dirty="0"/>
              <a:t>Check weather conditions and forecast.</a:t>
            </a:r>
          </a:p>
          <a:p>
            <a:pPr marL="169863" indent="-169863">
              <a:spcBef>
                <a:spcPts val="600"/>
              </a:spcBef>
              <a:buFont typeface="Arial"/>
              <a:buChar char="•"/>
            </a:pPr>
            <a:r>
              <a:rPr lang="en-US" sz="1800" b="1" dirty="0"/>
              <a:t>Don’t smoke, park, drive or shoot near dry grass. </a:t>
            </a:r>
          </a:p>
          <a:p>
            <a:pPr marL="169863" indent="-169863">
              <a:spcBef>
                <a:spcPts val="600"/>
              </a:spcBef>
              <a:buFont typeface="Arial"/>
              <a:buChar char="•"/>
            </a:pPr>
            <a:endParaRPr lang="en-US" sz="1800" b="1" dirty="0"/>
          </a:p>
        </p:txBody>
      </p:sp>
      <p:pic>
        <p:nvPicPr>
          <p:cNvPr id="5" name="Picture 4" descr="respect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416" y="3471529"/>
            <a:ext cx="3863719" cy="1363666"/>
          </a:xfrm>
          <a:prstGeom prst="rect">
            <a:avLst/>
          </a:prstGeom>
        </p:spPr>
      </p:pic>
      <p:pic>
        <p:nvPicPr>
          <p:cNvPr id="18" name="Picture 17" descr="06protect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06" y="924558"/>
            <a:ext cx="8092144" cy="6035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68249" y="7583193"/>
            <a:ext cx="129015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/>
              <a:t>2015_08_19respectlands.pptx</a:t>
            </a:r>
          </a:p>
        </p:txBody>
      </p:sp>
    </p:spTree>
    <p:extLst>
      <p:ext uri="{BB962C8B-B14F-4D97-AF65-F5344CB8AC3E}">
        <p14:creationId xmlns:p14="http://schemas.microsoft.com/office/powerpoint/2010/main" val="1696838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rnlet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pic>
        <p:nvPicPr>
          <p:cNvPr id="5" name="Picture 4" descr="hiki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678" y="3208373"/>
            <a:ext cx="2401824" cy="3971544"/>
          </a:xfrm>
          <a:prstGeom prst="rect">
            <a:avLst/>
          </a:prstGeom>
        </p:spPr>
      </p:pic>
      <p:pic>
        <p:nvPicPr>
          <p:cNvPr id="7" name="Picture 6" descr="hors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91" y="2612432"/>
            <a:ext cx="2054303" cy="4722228"/>
          </a:xfrm>
          <a:prstGeom prst="rect">
            <a:avLst/>
          </a:prstGeom>
        </p:spPr>
      </p:pic>
      <p:pic>
        <p:nvPicPr>
          <p:cNvPr id="9" name="Picture 8" descr="pnwfaclogostack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643" y="4812580"/>
            <a:ext cx="3102430" cy="2160941"/>
          </a:xfrm>
          <a:prstGeom prst="rect">
            <a:avLst/>
          </a:prstGeom>
        </p:spPr>
      </p:pic>
      <p:pic>
        <p:nvPicPr>
          <p:cNvPr id="10" name="Picture 9" descr="mantrou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374" y="1960832"/>
            <a:ext cx="3340608" cy="52852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06338" y="1781435"/>
            <a:ext cx="3642428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1" dirty="0"/>
              <a:t>Set an example and encourage others to protect our public lands from wildfires.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19437" y="1858639"/>
            <a:ext cx="3979254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69863" indent="-169863">
              <a:spcBef>
                <a:spcPts val="600"/>
              </a:spcBef>
              <a:buFont typeface="Arial"/>
              <a:buChar char="•"/>
            </a:pPr>
            <a:r>
              <a:rPr lang="en-US" sz="1800" b="1" dirty="0"/>
              <a:t>Check restrictions and closures. Are campfires allowed? </a:t>
            </a:r>
          </a:p>
          <a:p>
            <a:pPr marL="169863" indent="-169863">
              <a:spcBef>
                <a:spcPts val="600"/>
              </a:spcBef>
              <a:buFont typeface="Arial"/>
              <a:buChar char="•"/>
            </a:pPr>
            <a:r>
              <a:rPr lang="en-US" sz="1800" b="1" dirty="0"/>
              <a:t>Make sure your campfire is DEAD OUT.</a:t>
            </a:r>
          </a:p>
          <a:p>
            <a:pPr marL="169863" indent="-169863">
              <a:spcBef>
                <a:spcPts val="600"/>
              </a:spcBef>
              <a:buFont typeface="Arial"/>
              <a:buChar char="•"/>
            </a:pPr>
            <a:r>
              <a:rPr lang="en-US" sz="1800" b="1" dirty="0"/>
              <a:t>Check weather conditions and forecast.</a:t>
            </a:r>
          </a:p>
          <a:p>
            <a:pPr marL="169863" indent="-169863">
              <a:spcBef>
                <a:spcPts val="600"/>
              </a:spcBef>
              <a:buFont typeface="Arial"/>
              <a:buChar char="•"/>
            </a:pPr>
            <a:r>
              <a:rPr lang="en-US" sz="1800" b="1" dirty="0"/>
              <a:t>Don’t smoke, park or near dry grass. </a:t>
            </a:r>
          </a:p>
          <a:p>
            <a:pPr marL="169863" indent="-169863">
              <a:spcBef>
                <a:spcPts val="600"/>
              </a:spcBef>
              <a:buFont typeface="Arial"/>
              <a:buChar char="•"/>
            </a:pPr>
            <a:endParaRPr lang="en-US" sz="1800" b="1" dirty="0"/>
          </a:p>
        </p:txBody>
      </p:sp>
      <p:pic>
        <p:nvPicPr>
          <p:cNvPr id="13" name="Picture 12" descr="respec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972" y="3697447"/>
            <a:ext cx="3863719" cy="1363666"/>
          </a:xfrm>
          <a:prstGeom prst="rect">
            <a:avLst/>
          </a:prstGeom>
        </p:spPr>
      </p:pic>
      <p:pic>
        <p:nvPicPr>
          <p:cNvPr id="18" name="Picture 17" descr="05protect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38" y="576567"/>
            <a:ext cx="8301600" cy="120486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768249" y="7583193"/>
            <a:ext cx="129015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/>
              <a:t>2015_08_19respectlands.pptx</a:t>
            </a:r>
          </a:p>
        </p:txBody>
      </p:sp>
    </p:spTree>
    <p:extLst>
      <p:ext uri="{BB962C8B-B14F-4D97-AF65-F5344CB8AC3E}">
        <p14:creationId xmlns:p14="http://schemas.microsoft.com/office/powerpoint/2010/main" val="2506471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rnlet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17005" y="936952"/>
            <a:ext cx="3732313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1" dirty="0"/>
              <a:t>Conserving recreation access and opportunities starts with you. Help protect our public lands from wildfires.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17004" y="1946489"/>
            <a:ext cx="3732314" cy="2523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69863" indent="-169863">
              <a:spcBef>
                <a:spcPts val="600"/>
              </a:spcBef>
              <a:buFont typeface="Arial"/>
              <a:buChar char="•"/>
            </a:pPr>
            <a:r>
              <a:rPr lang="en-US" sz="1800" b="1" dirty="0"/>
              <a:t>Check restrictions and closures. Are campfires allowed? </a:t>
            </a:r>
          </a:p>
          <a:p>
            <a:pPr marL="169863" indent="-169863">
              <a:spcBef>
                <a:spcPts val="600"/>
              </a:spcBef>
              <a:buFont typeface="Arial"/>
              <a:buChar char="•"/>
            </a:pPr>
            <a:r>
              <a:rPr lang="en-US" sz="1800" b="1" dirty="0"/>
              <a:t>Check weather conditions and forecast.</a:t>
            </a:r>
          </a:p>
          <a:p>
            <a:pPr marL="169863" indent="-169863">
              <a:spcBef>
                <a:spcPts val="600"/>
              </a:spcBef>
              <a:buFont typeface="Arial"/>
              <a:buChar char="•"/>
            </a:pPr>
            <a:r>
              <a:rPr lang="en-US" sz="1800" b="1" dirty="0"/>
              <a:t>If fire danger is high, consider a campfire alternative for cooking.</a:t>
            </a:r>
          </a:p>
          <a:p>
            <a:pPr marL="169863" indent="-169863">
              <a:spcBef>
                <a:spcPts val="600"/>
              </a:spcBef>
              <a:buFont typeface="Arial"/>
              <a:buChar char="•"/>
            </a:pPr>
            <a:r>
              <a:rPr lang="en-US" sz="1800" b="1" dirty="0"/>
              <a:t>Don’t smoke, park or near dry grass. </a:t>
            </a:r>
          </a:p>
          <a:p>
            <a:pPr marL="169863" indent="-169863">
              <a:spcBef>
                <a:spcPts val="600"/>
              </a:spcBef>
              <a:buFont typeface="Arial"/>
              <a:buChar char="•"/>
            </a:pPr>
            <a:endParaRPr lang="en-US" sz="1800" b="1" dirty="0"/>
          </a:p>
        </p:txBody>
      </p:sp>
      <p:pic>
        <p:nvPicPr>
          <p:cNvPr id="13" name="Picture 12" descr="respec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599" y="4253389"/>
            <a:ext cx="3863719" cy="1363666"/>
          </a:xfrm>
          <a:prstGeom prst="rect">
            <a:avLst/>
          </a:prstGeom>
        </p:spPr>
      </p:pic>
      <p:pic>
        <p:nvPicPr>
          <p:cNvPr id="19" name="Picture 18" descr="hiki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658" y="4074701"/>
            <a:ext cx="1918030" cy="3171565"/>
          </a:xfrm>
          <a:prstGeom prst="rect">
            <a:avLst/>
          </a:prstGeom>
        </p:spPr>
      </p:pic>
      <p:pic>
        <p:nvPicPr>
          <p:cNvPr id="20" name="Picture 19" descr="hors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92" y="3448157"/>
            <a:ext cx="1652284" cy="3798109"/>
          </a:xfrm>
          <a:prstGeom prst="rect">
            <a:avLst/>
          </a:prstGeom>
        </p:spPr>
      </p:pic>
      <p:pic>
        <p:nvPicPr>
          <p:cNvPr id="21" name="Picture 20" descr="pnwfaclogostacke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295" y="5958066"/>
            <a:ext cx="1571958" cy="1094919"/>
          </a:xfrm>
          <a:prstGeom prst="rect">
            <a:avLst/>
          </a:prstGeom>
        </p:spPr>
      </p:pic>
      <p:pic>
        <p:nvPicPr>
          <p:cNvPr id="22" name="Picture 21" descr="hunting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278" y="5534090"/>
            <a:ext cx="3284554" cy="1856288"/>
          </a:xfrm>
          <a:prstGeom prst="rect">
            <a:avLst/>
          </a:prstGeom>
        </p:spPr>
      </p:pic>
      <p:pic>
        <p:nvPicPr>
          <p:cNvPr id="23" name="Picture 22" descr="mantrout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76" y="2981074"/>
            <a:ext cx="2695877" cy="4265192"/>
          </a:xfrm>
          <a:prstGeom prst="rect">
            <a:avLst/>
          </a:prstGeom>
        </p:spPr>
      </p:pic>
      <p:pic>
        <p:nvPicPr>
          <p:cNvPr id="8" name="Picture 7" descr="placestack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71" y="786043"/>
            <a:ext cx="4366687" cy="196381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768249" y="7583193"/>
            <a:ext cx="129015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/>
              <a:t>2015_08_19respectlands.pptx</a:t>
            </a:r>
          </a:p>
        </p:txBody>
      </p:sp>
    </p:spTree>
    <p:extLst>
      <p:ext uri="{BB962C8B-B14F-4D97-AF65-F5344CB8AC3E}">
        <p14:creationId xmlns:p14="http://schemas.microsoft.com/office/powerpoint/2010/main" val="3901001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248</Words>
  <Application>Microsoft Macintosh PowerPoint</Application>
  <PresentationFormat>Custom</PresentationFormat>
  <Paragraphs>19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US Forest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Gwen Hensley</dc:creator>
  <cp:lastModifiedBy>Gwen Hensley</cp:lastModifiedBy>
  <cp:revision>13</cp:revision>
  <dcterms:created xsi:type="dcterms:W3CDTF">2015-07-07T01:45:01Z</dcterms:created>
  <dcterms:modified xsi:type="dcterms:W3CDTF">2015-08-24T05:44:01Z</dcterms:modified>
</cp:coreProperties>
</file>