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1040" y="-80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4"/>
            <a:ext cx="6606540" cy="21560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7DA6-F0F0-1D4D-AA6B-73A42DBE0EC4}" type="datetimeFigureOut">
              <a:rPr lang="en-US" smtClean="0"/>
              <a:t>8/28/15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80AB-2513-DE48-A223-20A9DAC6E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48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7DA6-F0F0-1D4D-AA6B-73A42DBE0EC4}" type="datetimeFigureOut">
              <a:rPr lang="en-US" smtClean="0"/>
              <a:t>8/28/15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80AB-2513-DE48-A223-20A9DAC6E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78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90281" y="591397"/>
            <a:ext cx="1485662" cy="1258697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598" y="591397"/>
            <a:ext cx="4330144" cy="1258697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7DA6-F0F0-1D4D-AA6B-73A42DBE0EC4}" type="datetimeFigureOut">
              <a:rPr lang="en-US" smtClean="0"/>
              <a:t>8/28/15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80AB-2513-DE48-A223-20A9DAC6E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51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7DA6-F0F0-1D4D-AA6B-73A42DBE0EC4}" type="datetimeFigureOut">
              <a:rPr lang="en-US" smtClean="0"/>
              <a:t>8/28/15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80AB-2513-DE48-A223-20A9DAC6E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40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7DA6-F0F0-1D4D-AA6B-73A42DBE0EC4}" type="datetimeFigureOut">
              <a:rPr lang="en-US" smtClean="0"/>
              <a:t>8/28/15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80AB-2513-DE48-A223-20A9DAC6E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70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597" y="3441277"/>
            <a:ext cx="2907903" cy="97370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8040" y="3441277"/>
            <a:ext cx="2907904" cy="97370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7DA6-F0F0-1D4D-AA6B-73A42DBE0EC4}" type="datetimeFigureOut">
              <a:rPr lang="en-US" smtClean="0"/>
              <a:t>8/28/15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80AB-2513-DE48-A223-20A9DAC6E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69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9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9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7DA6-F0F0-1D4D-AA6B-73A42DBE0EC4}" type="datetimeFigureOut">
              <a:rPr lang="en-US" smtClean="0"/>
              <a:t>8/28/15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80AB-2513-DE48-A223-20A9DAC6E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5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7DA6-F0F0-1D4D-AA6B-73A42DBE0EC4}" type="datetimeFigureOut">
              <a:rPr lang="en-US" smtClean="0"/>
              <a:t>8/28/15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80AB-2513-DE48-A223-20A9DAC6E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11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7DA6-F0F0-1D4D-AA6B-73A42DBE0EC4}" type="datetimeFigureOut">
              <a:rPr lang="en-US" smtClean="0"/>
              <a:t>8/28/15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80AB-2513-DE48-A223-20A9DAC6E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83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0473"/>
            <a:ext cx="2557066" cy="17043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2" y="400474"/>
            <a:ext cx="4344988" cy="85845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" y="2104814"/>
            <a:ext cx="2557066" cy="68802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7DA6-F0F0-1D4D-AA6B-73A42DBE0EC4}" type="datetimeFigureOut">
              <a:rPr lang="en-US" smtClean="0"/>
              <a:t>8/28/15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80AB-2513-DE48-A223-20A9DAC6E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32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0"/>
            <a:ext cx="4663440" cy="83121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7"/>
            <a:ext cx="4663440" cy="6035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6"/>
            <a:ext cx="4663440" cy="11804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7DA6-F0F0-1D4D-AA6B-73A42DBE0EC4}" type="datetimeFigureOut">
              <a:rPr lang="en-US" smtClean="0"/>
              <a:t>8/28/15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80AB-2513-DE48-A223-20A9DAC6E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43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1"/>
            <a:ext cx="6995160" cy="663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67DA6-F0F0-1D4D-AA6B-73A42DBE0EC4}" type="datetimeFigureOut">
              <a:rPr lang="en-US" smtClean="0"/>
              <a:t>8/28/15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7"/>
            <a:ext cx="24612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080AB-2513-DE48-A223-20A9DAC6E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ldeagle2b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1882" cy="10057730"/>
          </a:xfrm>
          <a:prstGeom prst="rect">
            <a:avLst/>
          </a:prstGeom>
        </p:spPr>
      </p:pic>
      <p:pic>
        <p:nvPicPr>
          <p:cNvPr id="14" name="Picture 13" descr="doxie logo.png"/>
          <p:cNvPicPr>
            <a:picLocks noChangeAspect="1"/>
          </p:cNvPicPr>
          <p:nvPr/>
        </p:nvPicPr>
        <p:blipFill>
          <a:blip r:embed="rId3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9912703"/>
            <a:ext cx="126015" cy="129493"/>
          </a:xfrm>
          <a:prstGeom prst="rect">
            <a:avLst/>
          </a:prstGeom>
        </p:spPr>
      </p:pic>
      <p:pic>
        <p:nvPicPr>
          <p:cNvPr id="5" name="Picture 4" descr="helppreservehead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747036"/>
            <a:ext cx="5894439" cy="20054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31320" y="3059138"/>
            <a:ext cx="2439846" cy="25237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Desirable sagebrush provides habitat for the sagebrush lizard, greater sage-grouse, golden eagle, pygmy rabbit, mule deer, pronghorn, elk and other native species.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Wildfires kill sagebrush and </a:t>
            </a:r>
            <a:r>
              <a:rPr lang="en-US" sz="1400" dirty="0" err="1"/>
              <a:t>cheatgrass</a:t>
            </a:r>
            <a:r>
              <a:rPr lang="en-US" sz="1400" dirty="0"/>
              <a:t> takes its place.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 err="1"/>
              <a:t>Cheatgrass</a:t>
            </a:r>
            <a:r>
              <a:rPr lang="en-US" sz="1400" dirty="0"/>
              <a:t> displaces native plant species that provide habitat for wildlife.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18351" y="9338925"/>
            <a:ext cx="32738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 Black"/>
                <a:cs typeface="Arial Black"/>
              </a:rPr>
              <a:t>www.pnwfac.org</a:t>
            </a:r>
            <a:endParaRPr lang="en-US" sz="28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9" name="Picture 8" descr="pnwfacundercen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15" y="7578267"/>
            <a:ext cx="1331344" cy="1420100"/>
          </a:xfrm>
          <a:prstGeom prst="rect">
            <a:avLst/>
          </a:prstGeom>
        </p:spPr>
      </p:pic>
      <p:pic>
        <p:nvPicPr>
          <p:cNvPr id="10" name="Picture 9" descr="12steppeu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15" y="5856193"/>
            <a:ext cx="1196886" cy="15008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170" y="4771805"/>
            <a:ext cx="155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Golden Eagle</a:t>
            </a:r>
          </a:p>
        </p:txBody>
      </p:sp>
    </p:spTree>
    <p:extLst>
      <p:ext uri="{BB962C8B-B14F-4D97-AF65-F5344CB8AC3E}">
        <p14:creationId xmlns:p14="http://schemas.microsoft.com/office/powerpoint/2010/main" val="161215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zardb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1882" cy="10057730"/>
          </a:xfrm>
          <a:prstGeom prst="rect">
            <a:avLst/>
          </a:prstGeom>
        </p:spPr>
      </p:pic>
      <p:pic>
        <p:nvPicPr>
          <p:cNvPr id="5" name="Picture 4" descr="helppreserve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597635"/>
            <a:ext cx="5894439" cy="2005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3310" y="9338925"/>
            <a:ext cx="32738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 Black"/>
                <a:cs typeface="Arial Black"/>
              </a:rPr>
              <a:t>www.pnwfac.org</a:t>
            </a:r>
            <a:endParaRPr lang="en-US" sz="28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11" name="Picture 10" descr="pnwfac3stackrigh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828" y="8205949"/>
            <a:ext cx="2876840" cy="6951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7582" y="3029257"/>
            <a:ext cx="300205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Desirable sagebrush provides habitat for the sagebrush lizard, greater sage-grouse, golden eagle, pygmy rabbit, mule deer, pronghorn, elk and other native species. </a:t>
            </a:r>
          </a:p>
        </p:txBody>
      </p:sp>
      <p:pic>
        <p:nvPicPr>
          <p:cNvPr id="15" name="Picture 14" descr="12steppeu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460" y="7385307"/>
            <a:ext cx="1196886" cy="15008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68188" y="3013740"/>
            <a:ext cx="2902978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Wildfires kill sagebrush and </a:t>
            </a:r>
            <a:r>
              <a:rPr lang="en-US" sz="1400" dirty="0" err="1"/>
              <a:t>cheatgrass</a:t>
            </a:r>
            <a:r>
              <a:rPr lang="en-US" sz="1400" dirty="0"/>
              <a:t> takes its place.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 err="1"/>
              <a:t>Cheatgrass</a:t>
            </a:r>
            <a:r>
              <a:rPr lang="en-US" sz="1400" dirty="0"/>
              <a:t> displaces native plant species that provide habitat for wildlife.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1290" y="4464125"/>
            <a:ext cx="155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Sagebrush lizard</a:t>
            </a:r>
          </a:p>
        </p:txBody>
      </p:sp>
    </p:spTree>
    <p:extLst>
      <p:ext uri="{BB962C8B-B14F-4D97-AF65-F5344CB8AC3E}">
        <p14:creationId xmlns:p14="http://schemas.microsoft.com/office/powerpoint/2010/main" val="2617690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uledeer1b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638"/>
            <a:ext cx="7823200" cy="10058400"/>
          </a:xfrm>
          <a:prstGeom prst="rect">
            <a:avLst/>
          </a:prstGeom>
        </p:spPr>
      </p:pic>
      <p:pic>
        <p:nvPicPr>
          <p:cNvPr id="5" name="Picture 4" descr="helppreserve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597635"/>
            <a:ext cx="5894439" cy="2005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7680" y="9338925"/>
            <a:ext cx="32738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 Black"/>
                <a:cs typeface="Arial Black"/>
              </a:rPr>
              <a:t>www.pnwfac.org</a:t>
            </a:r>
            <a:endParaRPr lang="en-US" sz="28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9027" y="3098620"/>
            <a:ext cx="2157320" cy="2739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Desirable sagebrush provides habitat for the sagebrush lizard, greater sage-grouse, golden eagle, pygmy rabbit, mule deer, pronghorn, elk and other native species.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Wildfires kill sagebrush and </a:t>
            </a:r>
            <a:r>
              <a:rPr lang="en-US" sz="1400" dirty="0" err="1"/>
              <a:t>cheatgrass</a:t>
            </a:r>
            <a:r>
              <a:rPr lang="en-US" sz="1400" dirty="0"/>
              <a:t> takes its place.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 err="1"/>
              <a:t>Cheatgrass</a:t>
            </a:r>
            <a:r>
              <a:rPr lang="en-US" sz="1400" dirty="0"/>
              <a:t> displaces native plant species that provide habitat for wildlife.</a:t>
            </a:r>
          </a:p>
        </p:txBody>
      </p:sp>
      <p:pic>
        <p:nvPicPr>
          <p:cNvPr id="10" name="Picture 9" descr="15steppe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55" y="6548934"/>
            <a:ext cx="2638967" cy="1211553"/>
          </a:xfrm>
          <a:prstGeom prst="rect">
            <a:avLst/>
          </a:prstGeom>
        </p:spPr>
      </p:pic>
      <p:pic>
        <p:nvPicPr>
          <p:cNvPr id="12" name="Picture 11" descr="pnwfac4stackrigh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55" y="7955931"/>
            <a:ext cx="2704615" cy="9230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6883" y="6179602"/>
            <a:ext cx="155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Mule deer</a:t>
            </a:r>
          </a:p>
        </p:txBody>
      </p:sp>
    </p:spTree>
    <p:extLst>
      <p:ext uri="{BB962C8B-B14F-4D97-AF65-F5344CB8AC3E}">
        <p14:creationId xmlns:p14="http://schemas.microsoft.com/office/powerpoint/2010/main" val="75051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ronghormb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67692" cy="10058400"/>
          </a:xfrm>
          <a:prstGeom prst="rect">
            <a:avLst/>
          </a:prstGeom>
        </p:spPr>
      </p:pic>
      <p:pic>
        <p:nvPicPr>
          <p:cNvPr id="5" name="Picture 4" descr="helppreserve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597635"/>
            <a:ext cx="5894439" cy="2005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7680" y="9338925"/>
            <a:ext cx="32738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 Black"/>
                <a:cs typeface="Arial Black"/>
              </a:rPr>
              <a:t>www.pnwfac.org</a:t>
            </a:r>
            <a:endParaRPr lang="en-US" sz="28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9594" y="3113202"/>
            <a:ext cx="3717627" cy="1877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Desirable sagebrush provides habitat for the sagebrush lizard, greater sage-grouse, golden eagle, pygmy rabbit, mule deer, pronghorn, elk and other native species.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Wildfires kill sagebrush and </a:t>
            </a:r>
            <a:r>
              <a:rPr lang="en-US" sz="1400" dirty="0" err="1"/>
              <a:t>cheatgrass</a:t>
            </a:r>
            <a:r>
              <a:rPr lang="en-US" sz="1400" dirty="0"/>
              <a:t> takes its place.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 err="1"/>
              <a:t>Cheatgrass</a:t>
            </a:r>
            <a:r>
              <a:rPr lang="en-US" sz="1400" dirty="0"/>
              <a:t> displaces native plant species that provide habitat for wildlife.</a:t>
            </a:r>
          </a:p>
        </p:txBody>
      </p:sp>
      <p:pic>
        <p:nvPicPr>
          <p:cNvPr id="10" name="Picture 9" descr="15steppe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826" y="5821150"/>
            <a:ext cx="3521713" cy="1616823"/>
          </a:xfrm>
          <a:prstGeom prst="rect">
            <a:avLst/>
          </a:prstGeom>
        </p:spPr>
      </p:pic>
      <p:pic>
        <p:nvPicPr>
          <p:cNvPr id="11" name="Picture 10" descr="pnwfac3stackrigh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26" y="7820961"/>
            <a:ext cx="3886113" cy="9390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7170" y="3304506"/>
            <a:ext cx="155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Pronghorn</a:t>
            </a:r>
          </a:p>
        </p:txBody>
      </p:sp>
    </p:spTree>
    <p:extLst>
      <p:ext uri="{BB962C8B-B14F-4D97-AF65-F5344CB8AC3E}">
        <p14:creationId xmlns:p14="http://schemas.microsoft.com/office/powerpoint/2010/main" val="2643071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bbitb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60"/>
            <a:ext cx="7772400" cy="10024388"/>
          </a:xfrm>
          <a:prstGeom prst="rect">
            <a:avLst/>
          </a:prstGeom>
        </p:spPr>
      </p:pic>
      <p:pic>
        <p:nvPicPr>
          <p:cNvPr id="5" name="Picture 4" descr="helppreserve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597635"/>
            <a:ext cx="5894439" cy="2005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5110" y="9385420"/>
            <a:ext cx="32738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 Black"/>
                <a:cs typeface="Arial Black"/>
              </a:rPr>
              <a:t>www.pnwfac.org</a:t>
            </a:r>
            <a:endParaRPr lang="en-US" sz="28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9594" y="2851159"/>
            <a:ext cx="3717627" cy="1877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Desirable sagebrush provides habitat for the sagebrush lizard, greater sage-grouse, golden eagle, pygmy rabbit, mule deer, pronghorn, elk and other native species.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Wildfires kill sagebrush and </a:t>
            </a:r>
            <a:r>
              <a:rPr lang="en-US" sz="1400" dirty="0" err="1"/>
              <a:t>cheatgrass</a:t>
            </a:r>
            <a:r>
              <a:rPr lang="en-US" sz="1400" dirty="0"/>
              <a:t> takes its place.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 err="1"/>
              <a:t>Cheatgrass</a:t>
            </a:r>
            <a:r>
              <a:rPr lang="en-US" sz="1400" dirty="0"/>
              <a:t> displaces native plant species that provide habitat for wildlife.</a:t>
            </a:r>
          </a:p>
        </p:txBody>
      </p:sp>
      <p:pic>
        <p:nvPicPr>
          <p:cNvPr id="8" name="Picture 7" descr="15steppe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9" y="5077077"/>
            <a:ext cx="2176064" cy="999034"/>
          </a:xfrm>
          <a:prstGeom prst="rect">
            <a:avLst/>
          </a:prstGeom>
        </p:spPr>
      </p:pic>
      <p:pic>
        <p:nvPicPr>
          <p:cNvPr id="9" name="Picture 8" descr="pnwfac3stackrigh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81" y="8290139"/>
            <a:ext cx="2528440" cy="6109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7170" y="3058476"/>
            <a:ext cx="155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Pygmy rabbit</a:t>
            </a:r>
          </a:p>
        </p:txBody>
      </p:sp>
    </p:spTree>
    <p:extLst>
      <p:ext uri="{BB962C8B-B14F-4D97-AF65-F5344CB8AC3E}">
        <p14:creationId xmlns:p14="http://schemas.microsoft.com/office/powerpoint/2010/main" val="3339184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ousebarn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pic>
        <p:nvPicPr>
          <p:cNvPr id="6" name="Picture 5" descr="helppreserve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745599"/>
            <a:ext cx="5894439" cy="2005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9359" y="3143546"/>
            <a:ext cx="2746980" cy="25237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Desirable sagebrush provides habitat for the sagebrush lizard, greater sage-grouse, golden eagle, pygmy rabbit, mule deer, pronghorn, elk and other native species.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/>
              <a:t>Wildfires kill sagebrush and </a:t>
            </a:r>
            <a:r>
              <a:rPr lang="en-US" sz="1400" dirty="0" err="1"/>
              <a:t>cheatgrass</a:t>
            </a:r>
            <a:r>
              <a:rPr lang="en-US" sz="1400" dirty="0"/>
              <a:t> takes its place.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1400" dirty="0" err="1"/>
              <a:t>Cheatgrass</a:t>
            </a:r>
            <a:r>
              <a:rPr lang="en-US" sz="1400" dirty="0"/>
              <a:t> displaces native plant species that provide habitat for wildlife.</a:t>
            </a:r>
          </a:p>
        </p:txBody>
      </p:sp>
      <p:pic>
        <p:nvPicPr>
          <p:cNvPr id="8" name="Picture 7" descr="15steppe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59" y="6249990"/>
            <a:ext cx="2897862" cy="1330412"/>
          </a:xfrm>
          <a:prstGeom prst="rect">
            <a:avLst/>
          </a:prstGeom>
        </p:spPr>
      </p:pic>
      <p:pic>
        <p:nvPicPr>
          <p:cNvPr id="9" name="Picture 8" descr="pnwfac3stackrigh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71" y="8113303"/>
            <a:ext cx="3260231" cy="7878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6201" y="4405430"/>
            <a:ext cx="237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Greater </a:t>
            </a:r>
          </a:p>
          <a:p>
            <a:r>
              <a:rPr lang="en-US"/>
              <a:t>sage-grouse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6471" y="9387521"/>
            <a:ext cx="32738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 Black"/>
                <a:cs typeface="Arial Black"/>
              </a:rPr>
              <a:t>www.pnwfac.org</a:t>
            </a:r>
            <a:endParaRPr lang="en-US" sz="28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306292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325</Words>
  <Application>Microsoft Macintosh PowerPoint</Application>
  <PresentationFormat>Custom</PresentationFormat>
  <Paragraphs>31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 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Gwen Hensley</dc:creator>
  <cp:lastModifiedBy>Gwen Hensley</cp:lastModifiedBy>
  <cp:revision>17</cp:revision>
  <cp:lastPrinted>2015-08-28T19:03:12Z</cp:lastPrinted>
  <dcterms:created xsi:type="dcterms:W3CDTF">2014-09-18T20:04:00Z</dcterms:created>
  <dcterms:modified xsi:type="dcterms:W3CDTF">2015-08-28T19:03:21Z</dcterms:modified>
</cp:coreProperties>
</file>