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0058400" cy="15544800"/>
  <p:notesSz cx="6858000" cy="9144000"/>
  <p:defaultTextStyle>
    <a:defPPr>
      <a:defRPr lang="en-US"/>
    </a:defPPr>
    <a:lvl1pPr marL="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37" d="100"/>
          <a:sy n="37" d="100"/>
        </p:scale>
        <p:origin x="-2568" y="-80"/>
      </p:cViewPr>
      <p:guideLst>
        <p:guide orient="horz" pos="4896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4828964"/>
            <a:ext cx="8549640" cy="33320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8808720"/>
            <a:ext cx="7040880" cy="39725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25A7-6403-324C-816F-8D26A7861A09}" type="datetimeFigureOut">
              <a:t>8/30/15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D636-FE8E-1544-8F31-7C26540EACF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40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25A7-6403-324C-816F-8D26A7861A09}" type="datetimeFigureOut">
              <a:t>8/30/15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D636-FE8E-1544-8F31-7C26540EACF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04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22272" y="1410548"/>
            <a:ext cx="2488407" cy="300640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3562" y="1410548"/>
            <a:ext cx="7301071" cy="300640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25A7-6403-324C-816F-8D26A7861A09}" type="datetimeFigureOut">
              <a:t>8/30/15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D636-FE8E-1544-8F31-7C26540EACF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94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25A7-6403-324C-816F-8D26A7861A09}" type="datetimeFigureOut">
              <a:t>8/30/15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D636-FE8E-1544-8F31-7C26540EACF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37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9988974"/>
            <a:ext cx="8549640" cy="308737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6588551"/>
            <a:ext cx="8549640" cy="3400424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3152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6304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21945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2608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576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891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12064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521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25A7-6403-324C-816F-8D26A7861A09}" type="datetimeFigureOut">
              <a:t>8/30/15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D636-FE8E-1544-8F31-7C26540EACF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24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3562" y="8222194"/>
            <a:ext cx="4894738" cy="23252430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15941" y="8222194"/>
            <a:ext cx="4894739" cy="23252430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25A7-6403-324C-816F-8D26A7861A09}" type="datetimeFigureOut">
              <a:t>8/30/15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D636-FE8E-1544-8F31-7C26540EACF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20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622513"/>
            <a:ext cx="9052560" cy="259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3479590"/>
            <a:ext cx="4444207" cy="1450127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900" b="1"/>
            </a:lvl3pPr>
            <a:lvl4pPr marL="2194560" indent="0">
              <a:buNone/>
              <a:defRPr sz="2600" b="1"/>
            </a:lvl4pPr>
            <a:lvl5pPr marL="2926080" indent="0">
              <a:buNone/>
              <a:defRPr sz="2600" b="1"/>
            </a:lvl5pPr>
            <a:lvl6pPr marL="3657600" indent="0">
              <a:buNone/>
              <a:defRPr sz="2600" b="1"/>
            </a:lvl6pPr>
            <a:lvl7pPr marL="4389120" indent="0">
              <a:buNone/>
              <a:defRPr sz="2600" b="1"/>
            </a:lvl7pPr>
            <a:lvl8pPr marL="5120640" indent="0">
              <a:buNone/>
              <a:defRPr sz="2600" b="1"/>
            </a:lvl8pPr>
            <a:lvl9pPr marL="5852160" indent="0">
              <a:buNone/>
              <a:defRPr sz="2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" y="4929717"/>
            <a:ext cx="4444207" cy="895625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8" y="3479590"/>
            <a:ext cx="4445953" cy="1450127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900" b="1"/>
            </a:lvl3pPr>
            <a:lvl4pPr marL="2194560" indent="0">
              <a:buNone/>
              <a:defRPr sz="2600" b="1"/>
            </a:lvl4pPr>
            <a:lvl5pPr marL="2926080" indent="0">
              <a:buNone/>
              <a:defRPr sz="2600" b="1"/>
            </a:lvl5pPr>
            <a:lvl6pPr marL="3657600" indent="0">
              <a:buNone/>
              <a:defRPr sz="2600" b="1"/>
            </a:lvl6pPr>
            <a:lvl7pPr marL="4389120" indent="0">
              <a:buNone/>
              <a:defRPr sz="2600" b="1"/>
            </a:lvl7pPr>
            <a:lvl8pPr marL="5120640" indent="0">
              <a:buNone/>
              <a:defRPr sz="2600" b="1"/>
            </a:lvl8pPr>
            <a:lvl9pPr marL="5852160" indent="0">
              <a:buNone/>
              <a:defRPr sz="2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4929717"/>
            <a:ext cx="4445953" cy="895625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25A7-6403-324C-816F-8D26A7861A09}" type="datetimeFigureOut">
              <a:t>8/30/15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D636-FE8E-1544-8F31-7C26540EACF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95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25A7-6403-324C-816F-8D26A7861A09}" type="datetimeFigureOut">
              <a:t>8/30/15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D636-FE8E-1544-8F31-7C26540EACF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24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25A7-6403-324C-816F-8D26A7861A09}" type="datetimeFigureOut">
              <a:t>8/30/15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D636-FE8E-1544-8F31-7C26540EACF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35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618913"/>
            <a:ext cx="3309144" cy="263398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618915"/>
            <a:ext cx="5622925" cy="13267056"/>
          </a:xfrm>
        </p:spPr>
        <p:txBody>
          <a:bodyPr/>
          <a:lstStyle>
            <a:lvl1pPr>
              <a:defRPr sz="5100"/>
            </a:lvl1pPr>
            <a:lvl2pPr>
              <a:defRPr sz="45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1" y="3252895"/>
            <a:ext cx="3309144" cy="10633076"/>
          </a:xfrm>
        </p:spPr>
        <p:txBody>
          <a:bodyPr/>
          <a:lstStyle>
            <a:lvl1pPr marL="0" indent="0">
              <a:buNone/>
              <a:defRPr sz="2200"/>
            </a:lvl1pPr>
            <a:lvl2pPr marL="731520" indent="0">
              <a:buNone/>
              <a:defRPr sz="1900"/>
            </a:lvl2pPr>
            <a:lvl3pPr marL="1463040" indent="0">
              <a:buNone/>
              <a:defRPr sz="1600"/>
            </a:lvl3pPr>
            <a:lvl4pPr marL="2194560" indent="0">
              <a:buNone/>
              <a:defRPr sz="1400"/>
            </a:lvl4pPr>
            <a:lvl5pPr marL="2926080" indent="0">
              <a:buNone/>
              <a:defRPr sz="1400"/>
            </a:lvl5pPr>
            <a:lvl6pPr marL="3657600" indent="0">
              <a:buNone/>
              <a:defRPr sz="1400"/>
            </a:lvl6pPr>
            <a:lvl7pPr marL="4389120" indent="0">
              <a:buNone/>
              <a:defRPr sz="1400"/>
            </a:lvl7pPr>
            <a:lvl8pPr marL="5120640" indent="0">
              <a:buNone/>
              <a:defRPr sz="1400"/>
            </a:lvl8pPr>
            <a:lvl9pPr marL="585216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25A7-6403-324C-816F-8D26A7861A09}" type="datetimeFigureOut">
              <a:t>8/30/15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D636-FE8E-1544-8F31-7C26540EACF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33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10881360"/>
            <a:ext cx="6035040" cy="1284606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1388957"/>
            <a:ext cx="6035040" cy="9326880"/>
          </a:xfrm>
        </p:spPr>
        <p:txBody>
          <a:bodyPr/>
          <a:lstStyle>
            <a:lvl1pPr marL="0" indent="0">
              <a:buNone/>
              <a:defRPr sz="5100"/>
            </a:lvl1pPr>
            <a:lvl2pPr marL="731520" indent="0">
              <a:buNone/>
              <a:defRPr sz="4500"/>
            </a:lvl2pPr>
            <a:lvl3pPr marL="1463040" indent="0">
              <a:buNone/>
              <a:defRPr sz="380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12165966"/>
            <a:ext cx="6035040" cy="1824354"/>
          </a:xfrm>
        </p:spPr>
        <p:txBody>
          <a:bodyPr/>
          <a:lstStyle>
            <a:lvl1pPr marL="0" indent="0">
              <a:buNone/>
              <a:defRPr sz="2200"/>
            </a:lvl1pPr>
            <a:lvl2pPr marL="731520" indent="0">
              <a:buNone/>
              <a:defRPr sz="1900"/>
            </a:lvl2pPr>
            <a:lvl3pPr marL="1463040" indent="0">
              <a:buNone/>
              <a:defRPr sz="1600"/>
            </a:lvl3pPr>
            <a:lvl4pPr marL="2194560" indent="0">
              <a:buNone/>
              <a:defRPr sz="1400"/>
            </a:lvl4pPr>
            <a:lvl5pPr marL="2926080" indent="0">
              <a:buNone/>
              <a:defRPr sz="1400"/>
            </a:lvl5pPr>
            <a:lvl6pPr marL="3657600" indent="0">
              <a:buNone/>
              <a:defRPr sz="1400"/>
            </a:lvl6pPr>
            <a:lvl7pPr marL="4389120" indent="0">
              <a:buNone/>
              <a:defRPr sz="1400"/>
            </a:lvl7pPr>
            <a:lvl8pPr marL="5120640" indent="0">
              <a:buNone/>
              <a:defRPr sz="1400"/>
            </a:lvl8pPr>
            <a:lvl9pPr marL="585216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25A7-6403-324C-816F-8D26A7861A09}" type="datetimeFigureOut">
              <a:t>8/30/15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D636-FE8E-1544-8F31-7C26540EACF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0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622513"/>
            <a:ext cx="9052560" cy="25908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3627121"/>
            <a:ext cx="9052560" cy="10258849"/>
          </a:xfrm>
          <a:prstGeom prst="rect">
            <a:avLst/>
          </a:prstGeom>
        </p:spPr>
        <p:txBody>
          <a:bodyPr vert="horz" lIns="146304" tIns="73152" rIns="146304" bIns="7315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14407728"/>
            <a:ext cx="2346960" cy="827617"/>
          </a:xfrm>
          <a:prstGeom prst="rect">
            <a:avLst/>
          </a:prstGeom>
        </p:spPr>
        <p:txBody>
          <a:bodyPr vert="horz" lIns="146304" tIns="73152" rIns="146304" bIns="73152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F25A7-6403-324C-816F-8D26A7861A09}" type="datetimeFigureOut">
              <a:t>8/30/15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14407728"/>
            <a:ext cx="3185160" cy="827617"/>
          </a:xfrm>
          <a:prstGeom prst="rect">
            <a:avLst/>
          </a:prstGeom>
        </p:spPr>
        <p:txBody>
          <a:bodyPr vert="horz" lIns="146304" tIns="73152" rIns="146304" bIns="73152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14407728"/>
            <a:ext cx="2346960" cy="827617"/>
          </a:xfrm>
          <a:prstGeom prst="rect">
            <a:avLst/>
          </a:prstGeom>
        </p:spPr>
        <p:txBody>
          <a:bodyPr vert="horz" lIns="146304" tIns="73152" rIns="146304" bIns="73152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4D636-FE8E-1544-8F31-7C26540EACF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45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731520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731520" rtl="0" eaLnBrk="1" latinLnBrk="0" hangingPunct="1">
        <a:spcBef>
          <a:spcPct val="20000"/>
        </a:spcBef>
        <a:buFont typeface="Arial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8720" indent="-457200" algn="l" defTabSz="731520" rtl="0" eaLnBrk="1" latinLnBrk="0" hangingPunct="1">
        <a:spcBef>
          <a:spcPct val="20000"/>
        </a:spcBef>
        <a:buFont typeface="Arial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indent="-365760" algn="l" defTabSz="731520" rtl="0" eaLnBrk="1" latinLnBrk="0" hangingPunct="1">
        <a:spcBef>
          <a:spcPct val="20000"/>
        </a:spcBef>
        <a:buFont typeface="Arial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60320" indent="-365760" algn="l" defTabSz="731520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91840" indent="-365760" algn="l" defTabSz="731520" rtl="0" eaLnBrk="1" latinLnBrk="0" hangingPunct="1">
        <a:spcBef>
          <a:spcPct val="20000"/>
        </a:spcBef>
        <a:buFont typeface="Arial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23360" indent="-365760" algn="l" defTabSz="73152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880" indent="-365760" algn="l" defTabSz="73152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400" indent="-365760" algn="l" defTabSz="73152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920" indent="-365760" algn="l" defTabSz="73152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defTabSz="7315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defTabSz="7315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defTabSz="7315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defTabSz="7315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defTabSz="7315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defTabSz="7315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defTabSz="7315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defTabSz="7315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1629" y="399166"/>
            <a:ext cx="9142351" cy="147085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mokeycorn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29" y="11483716"/>
            <a:ext cx="3555359" cy="3623983"/>
          </a:xfrm>
          <a:prstGeom prst="rect">
            <a:avLst/>
          </a:prstGeom>
        </p:spPr>
      </p:pic>
      <p:pic>
        <p:nvPicPr>
          <p:cNvPr id="9" name="Picture 8" descr="Smokey4OneLe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20" y="512780"/>
            <a:ext cx="3433767" cy="4975904"/>
          </a:xfrm>
          <a:prstGeom prst="rect">
            <a:avLst/>
          </a:prstGeom>
        </p:spPr>
      </p:pic>
      <p:pic>
        <p:nvPicPr>
          <p:cNvPr id="11" name="Picture 10" descr="SmokeyMas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60" y="5997495"/>
            <a:ext cx="4034757" cy="4416663"/>
          </a:xfrm>
          <a:prstGeom prst="rect">
            <a:avLst/>
          </a:prstGeom>
        </p:spPr>
      </p:pic>
      <p:pic>
        <p:nvPicPr>
          <p:cNvPr id="14" name="Picture 13" descr="smokeyhandou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977" y="712439"/>
            <a:ext cx="4659363" cy="4663494"/>
          </a:xfrm>
          <a:prstGeom prst="rect">
            <a:avLst/>
          </a:prstGeom>
        </p:spPr>
      </p:pic>
      <p:pic>
        <p:nvPicPr>
          <p:cNvPr id="15" name="Picture 14" descr="smokeypoin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617" y="10667231"/>
            <a:ext cx="4659363" cy="4440467"/>
          </a:xfrm>
          <a:prstGeom prst="rect">
            <a:avLst/>
          </a:prstGeom>
        </p:spPr>
      </p:pic>
      <p:pic>
        <p:nvPicPr>
          <p:cNvPr id="16" name="Picture 15" descr="smokeybin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392" y="6187971"/>
            <a:ext cx="3919948" cy="380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8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71629" y="399166"/>
            <a:ext cx="9142351" cy="147085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mokeysketc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21" y="11175177"/>
            <a:ext cx="2895959" cy="3840956"/>
          </a:xfrm>
          <a:prstGeom prst="rect">
            <a:avLst/>
          </a:prstGeom>
        </p:spPr>
      </p:pic>
      <p:pic>
        <p:nvPicPr>
          <p:cNvPr id="6" name="Picture 5" descr="smokey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29" y="10798112"/>
            <a:ext cx="3244632" cy="4218021"/>
          </a:xfrm>
          <a:prstGeom prst="rect">
            <a:avLst/>
          </a:prstGeom>
        </p:spPr>
      </p:pic>
      <p:pic>
        <p:nvPicPr>
          <p:cNvPr id="7" name="Picture 6" descr="smokeysalu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51" y="399166"/>
            <a:ext cx="4409529" cy="7916388"/>
          </a:xfrm>
          <a:prstGeom prst="rect">
            <a:avLst/>
          </a:prstGeom>
        </p:spPr>
      </p:pic>
      <p:pic>
        <p:nvPicPr>
          <p:cNvPr id="8" name="Picture 7" descr="smokeyshovelsid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480" y="747530"/>
            <a:ext cx="2522820" cy="7135248"/>
          </a:xfrm>
          <a:prstGeom prst="rect">
            <a:avLst/>
          </a:prstGeom>
        </p:spPr>
      </p:pic>
      <p:pic>
        <p:nvPicPr>
          <p:cNvPr id="10" name="Picture 9" descr="smokey60bw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784" y="12662805"/>
            <a:ext cx="1993392" cy="2093976"/>
          </a:xfrm>
          <a:prstGeom prst="rect">
            <a:avLst/>
          </a:prstGeom>
        </p:spPr>
      </p:pic>
      <p:pic>
        <p:nvPicPr>
          <p:cNvPr id="11" name="Picture 10" descr="smokeycartoonbw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975" y="11011145"/>
            <a:ext cx="2020705" cy="2041864"/>
          </a:xfrm>
          <a:prstGeom prst="rect">
            <a:avLst/>
          </a:prstGeom>
        </p:spPr>
      </p:pic>
      <p:pic>
        <p:nvPicPr>
          <p:cNvPr id="13" name="Picture 12" descr="smokey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392" y="8315554"/>
            <a:ext cx="2667001" cy="2778425"/>
          </a:xfrm>
          <a:prstGeom prst="rect">
            <a:avLst/>
          </a:prstGeom>
        </p:spPr>
      </p:pic>
      <p:pic>
        <p:nvPicPr>
          <p:cNvPr id="2" name="Picture 1" descr="smokeyhead3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784" y="8015115"/>
            <a:ext cx="3265507" cy="316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3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0</Words>
  <Application>Microsoft Macintosh PowerPoint</Application>
  <PresentationFormat>Custom</PresentationFormat>
  <Paragraphs>0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Company>US Forest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Gwen Hensley</dc:creator>
  <cp:lastModifiedBy>Gwen Hensley</cp:lastModifiedBy>
  <cp:revision>4</cp:revision>
  <dcterms:created xsi:type="dcterms:W3CDTF">2015-08-30T04:14:18Z</dcterms:created>
  <dcterms:modified xsi:type="dcterms:W3CDTF">2015-08-30T15:57:09Z</dcterms:modified>
</cp:coreProperties>
</file>