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56" r:id="rId3"/>
    <p:sldId id="257" r:id="rId4"/>
    <p:sldId id="258" r:id="rId5"/>
    <p:sldId id="259" r:id="rId6"/>
    <p:sldId id="261" r:id="rId7"/>
    <p:sldId id="262" r:id="rId8"/>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9" d="100"/>
          <a:sy n="139" d="100"/>
        </p:scale>
        <p:origin x="-368" y="452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799C1-A072-9E45-BC43-64777264FE15}" type="datetimeFigureOut">
              <a:t>8/24/15</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71B38-72EE-EB42-BA13-EB7F2092E257}" type="slidenum">
              <a:t>‹#›</a:t>
            </a:fld>
            <a:endParaRPr lang="en-US"/>
          </a:p>
        </p:txBody>
      </p:sp>
    </p:spTree>
    <p:extLst>
      <p:ext uri="{BB962C8B-B14F-4D97-AF65-F5344CB8AC3E}">
        <p14:creationId xmlns:p14="http://schemas.microsoft.com/office/powerpoint/2010/main" val="1930843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bulets line up if you revise the text. You can also switch</a:t>
            </a:r>
            <a:r>
              <a:rPr lang="en-US" baseline="0"/>
              <a:t> out logos and contact information</a:t>
            </a:r>
            <a:endParaRPr lang="en-US"/>
          </a:p>
        </p:txBody>
      </p:sp>
      <p:sp>
        <p:nvSpPr>
          <p:cNvPr id="4" name="Slide Number Placeholder 3"/>
          <p:cNvSpPr>
            <a:spLocks noGrp="1"/>
          </p:cNvSpPr>
          <p:nvPr>
            <p:ph type="sldNum" sz="quarter" idx="10"/>
          </p:nvPr>
        </p:nvSpPr>
        <p:spPr/>
        <p:txBody>
          <a:bodyPr/>
          <a:lstStyle/>
          <a:p>
            <a:fld id="{3B971B38-72EE-EB42-BA13-EB7F2092E257}" type="slidenum">
              <a:t>1</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bullets line up if you revise the text. You can also switch</a:t>
            </a:r>
            <a:r>
              <a:rPr lang="en-US" baseline="0"/>
              <a:t> out logos and contact information. Logos are in the art_target folder, in the agencylogos.ppts file. You can also Insert&gt;Photos&gt;Picture from File and navigate to the art_target folder. Always clear products you make with Public Affairs, Fire, Resource Specialists, Law Enforcement, Forest Supervisor etc. to make sure they are correct.</a:t>
            </a:r>
            <a:endParaRPr lang="en-US"/>
          </a:p>
        </p:txBody>
      </p:sp>
      <p:sp>
        <p:nvSpPr>
          <p:cNvPr id="4" name="Slide Number Placeholder 3"/>
          <p:cNvSpPr>
            <a:spLocks noGrp="1"/>
          </p:cNvSpPr>
          <p:nvPr>
            <p:ph type="sldNum" sz="quarter" idx="10"/>
          </p:nvPr>
        </p:nvSpPr>
        <p:spPr/>
        <p:txBody>
          <a:bodyPr/>
          <a:lstStyle/>
          <a:p>
            <a:fld id="{3B971B38-72EE-EB42-BA13-EB7F2092E257}" type="slidenum">
              <a:t>2</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bulets line up if you revise the text. You can also switch</a:t>
            </a:r>
            <a:r>
              <a:rPr lang="en-US" baseline="0"/>
              <a:t> out logos and contact information</a:t>
            </a:r>
            <a:endParaRPr lang="en-US"/>
          </a:p>
        </p:txBody>
      </p:sp>
      <p:sp>
        <p:nvSpPr>
          <p:cNvPr id="4" name="Slide Number Placeholder 3"/>
          <p:cNvSpPr>
            <a:spLocks noGrp="1"/>
          </p:cNvSpPr>
          <p:nvPr>
            <p:ph type="sldNum" sz="quarter" idx="10"/>
          </p:nvPr>
        </p:nvSpPr>
        <p:spPr/>
        <p:txBody>
          <a:bodyPr/>
          <a:lstStyle/>
          <a:p>
            <a:fld id="{3B971B38-72EE-EB42-BA13-EB7F2092E257}" type="slidenum">
              <a:t>3</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bulets line up if you revise the text. You can also switch</a:t>
            </a:r>
            <a:r>
              <a:rPr lang="en-US" baseline="0"/>
              <a:t> out logos and contact information.</a:t>
            </a:r>
            <a:endParaRPr lang="en-US"/>
          </a:p>
        </p:txBody>
      </p:sp>
      <p:sp>
        <p:nvSpPr>
          <p:cNvPr id="4" name="Slide Number Placeholder 3"/>
          <p:cNvSpPr>
            <a:spLocks noGrp="1"/>
          </p:cNvSpPr>
          <p:nvPr>
            <p:ph type="sldNum" sz="quarter" idx="10"/>
          </p:nvPr>
        </p:nvSpPr>
        <p:spPr/>
        <p:txBody>
          <a:bodyPr/>
          <a:lstStyle/>
          <a:p>
            <a:fld id="{3B971B38-72EE-EB42-BA13-EB7F2092E257}" type="slidenum">
              <a:t>4</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bulets line up if you revise the text. You can also switch</a:t>
            </a:r>
            <a:r>
              <a:rPr lang="en-US" baseline="0"/>
              <a:t> out logos and contact information.</a:t>
            </a:r>
            <a:endParaRPr lang="en-US"/>
          </a:p>
        </p:txBody>
      </p:sp>
      <p:sp>
        <p:nvSpPr>
          <p:cNvPr id="4" name="Slide Number Placeholder 3"/>
          <p:cNvSpPr>
            <a:spLocks noGrp="1"/>
          </p:cNvSpPr>
          <p:nvPr>
            <p:ph type="sldNum" sz="quarter" idx="10"/>
          </p:nvPr>
        </p:nvSpPr>
        <p:spPr/>
        <p:txBody>
          <a:bodyPr/>
          <a:lstStyle/>
          <a:p>
            <a:fld id="{3B971B38-72EE-EB42-BA13-EB7F2092E257}" type="slidenum">
              <a:t>5</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bulets line up if you revise the text. You can also switch</a:t>
            </a:r>
            <a:r>
              <a:rPr lang="en-US" baseline="0"/>
              <a:t> out logos and contact information.</a:t>
            </a:r>
            <a:endParaRPr lang="en-US"/>
          </a:p>
        </p:txBody>
      </p:sp>
      <p:sp>
        <p:nvSpPr>
          <p:cNvPr id="4" name="Slide Number Placeholder 3"/>
          <p:cNvSpPr>
            <a:spLocks noGrp="1"/>
          </p:cNvSpPr>
          <p:nvPr>
            <p:ph type="sldNum" sz="quarter" idx="10"/>
          </p:nvPr>
        </p:nvSpPr>
        <p:spPr/>
        <p:txBody>
          <a:bodyPr/>
          <a:lstStyle/>
          <a:p>
            <a:fld id="{3B971B38-72EE-EB42-BA13-EB7F2092E257}" type="slidenum">
              <a:t>6</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bulets line up if you revise the text. You can also switch</a:t>
            </a:r>
            <a:r>
              <a:rPr lang="en-US" baseline="0"/>
              <a:t> out logos and contact information.</a:t>
            </a:r>
            <a:endParaRPr lang="en-US"/>
          </a:p>
        </p:txBody>
      </p:sp>
      <p:sp>
        <p:nvSpPr>
          <p:cNvPr id="4" name="Slide Number Placeholder 3"/>
          <p:cNvSpPr>
            <a:spLocks noGrp="1"/>
          </p:cNvSpPr>
          <p:nvPr>
            <p:ph type="sldNum" sz="quarter" idx="10"/>
          </p:nvPr>
        </p:nvSpPr>
        <p:spPr/>
        <p:txBody>
          <a:bodyPr/>
          <a:lstStyle/>
          <a:p>
            <a:fld id="{3B971B38-72EE-EB42-BA13-EB7F2092E257}" type="slidenum">
              <a:t>7</a:t>
            </a:fld>
            <a:endParaRPr lang="en-US"/>
          </a:p>
        </p:txBody>
      </p:sp>
    </p:spTree>
    <p:extLst>
      <p:ext uri="{BB962C8B-B14F-4D97-AF65-F5344CB8AC3E}">
        <p14:creationId xmlns:p14="http://schemas.microsoft.com/office/powerpoint/2010/main" val="325142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116938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1420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13630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100237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C2C90-0CFA-6C40-B813-2A4312F2C21B}" type="datetimeFigureOut">
              <a:rPr lang="en-US" smtClean="0"/>
              <a:t>8/24/15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17390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C2C90-0CFA-6C40-B813-2A4312F2C21B}"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62734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C2C90-0CFA-6C40-B813-2A4312F2C21B}" type="datetimeFigureOut">
              <a:rPr lang="en-US" smtClean="0"/>
              <a:t>8/24/15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102069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C2C90-0CFA-6C40-B813-2A4312F2C21B}" type="datetimeFigureOut">
              <a:rPr lang="en-US" smtClean="0"/>
              <a:t>8/24/15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731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C2C90-0CFA-6C40-B813-2A4312F2C21B}" type="datetimeFigureOut">
              <a:rPr lang="en-US" smtClean="0"/>
              <a:t>8/24/15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7252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C2C90-0CFA-6C40-B813-2A4312F2C21B}"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03565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C2C90-0CFA-6C40-B813-2A4312F2C21B}" type="datetimeFigureOut">
              <a:rPr lang="en-US" smtClean="0"/>
              <a:t>8/24/15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5109667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C2C2C90-0CFA-6C40-B813-2A4312F2C21B}" type="datetimeFigureOut">
              <a:rPr lang="en-US" smtClean="0"/>
              <a:t>8/24/15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1FB3F0BF-F941-2C42-B801-03991C2830B9}" type="slidenum">
              <a:rPr lang="en-US" smtClean="0"/>
              <a:t>‹#›</a:t>
            </a:fld>
            <a:endParaRPr lang="en-US"/>
          </a:p>
        </p:txBody>
      </p:sp>
    </p:spTree>
    <p:extLst>
      <p:ext uri="{BB962C8B-B14F-4D97-AF65-F5344CB8AC3E}">
        <p14:creationId xmlns:p14="http://schemas.microsoft.com/office/powerpoint/2010/main" val="169887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rnle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517860"/>
            <a:ext cx="7098306" cy="9186043"/>
          </a:xfrm>
          <a:prstGeom prst="rect">
            <a:avLst/>
          </a:prstGeom>
        </p:spPr>
      </p:pic>
      <p:pic>
        <p:nvPicPr>
          <p:cNvPr id="21" name="Picture 20" descr="targe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93" y="5931970"/>
            <a:ext cx="6189190" cy="3358174"/>
          </a:xfrm>
          <a:prstGeom prst="rect">
            <a:avLst/>
          </a:prstGeom>
        </p:spPr>
      </p:pic>
      <p:sp>
        <p:nvSpPr>
          <p:cNvPr id="3" name="TextBox 2"/>
          <p:cNvSpPr txBox="1"/>
          <p:nvPr/>
        </p:nvSpPr>
        <p:spPr>
          <a:xfrm>
            <a:off x="1677004" y="3091298"/>
            <a:ext cx="2056595" cy="305468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p>
          <a:p>
            <a:pPr>
              <a:spcBef>
                <a:spcPts val="900"/>
              </a:spcBef>
            </a:pPr>
            <a:endParaRPr lang="en-US" sz="1600" dirty="0" smtClean="0"/>
          </a:p>
        </p:txBody>
      </p:sp>
      <p:pic>
        <p:nvPicPr>
          <p:cNvPr id="8" name="Picture 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828" y="3123498"/>
            <a:ext cx="387096" cy="365760"/>
          </a:xfrm>
          <a:prstGeom prst="rect">
            <a:avLst/>
          </a:prstGeom>
        </p:spPr>
      </p:pic>
      <p:pic>
        <p:nvPicPr>
          <p:cNvPr id="10" name="Picture 9"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828" y="3927541"/>
            <a:ext cx="387096" cy="365760"/>
          </a:xfrm>
          <a:prstGeom prst="rect">
            <a:avLst/>
          </a:prstGeom>
        </p:spPr>
      </p:pic>
      <p:pic>
        <p:nvPicPr>
          <p:cNvPr id="11" name="Picture 10"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828" y="4807158"/>
            <a:ext cx="387096" cy="365760"/>
          </a:xfrm>
          <a:prstGeom prst="rect">
            <a:avLst/>
          </a:prstGeom>
        </p:spPr>
      </p:pic>
      <p:pic>
        <p:nvPicPr>
          <p:cNvPr id="12" name="Picture 11"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632" y="3100464"/>
            <a:ext cx="387096" cy="365760"/>
          </a:xfrm>
          <a:prstGeom prst="rect">
            <a:avLst/>
          </a:prstGeom>
        </p:spPr>
      </p:pic>
      <p:pic>
        <p:nvPicPr>
          <p:cNvPr id="13" name="Picture 12"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146" y="3745668"/>
            <a:ext cx="387096" cy="365760"/>
          </a:xfrm>
          <a:prstGeom prst="rect">
            <a:avLst/>
          </a:prstGeom>
        </p:spPr>
      </p:pic>
      <p:sp>
        <p:nvSpPr>
          <p:cNvPr id="14" name="TextBox 13"/>
          <p:cNvSpPr txBox="1"/>
          <p:nvPr/>
        </p:nvSpPr>
        <p:spPr>
          <a:xfrm>
            <a:off x="4434333" y="3099105"/>
            <a:ext cx="2156292"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and tracer ammunition are Illegal during fire season. </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15" name="Picture 14"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146" y="4588505"/>
            <a:ext cx="387096" cy="365760"/>
          </a:xfrm>
          <a:prstGeom prst="rect">
            <a:avLst/>
          </a:prstGeom>
        </p:spPr>
      </p:pic>
      <p:pic>
        <p:nvPicPr>
          <p:cNvPr id="6" name="Picture 5" descr="drygrassrockshead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1642" y="1289960"/>
            <a:ext cx="5251390" cy="1659840"/>
          </a:xfrm>
          <a:prstGeom prst="rect">
            <a:avLst/>
          </a:prstGeom>
        </p:spPr>
      </p:pic>
      <p:pic>
        <p:nvPicPr>
          <p:cNvPr id="18" name="Picture 1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632" y="5191592"/>
            <a:ext cx="387096" cy="365760"/>
          </a:xfrm>
          <a:prstGeom prst="rect">
            <a:avLst/>
          </a:prstGeom>
        </p:spPr>
      </p:pic>
      <p:sp>
        <p:nvSpPr>
          <p:cNvPr id="16" name="TextBox 15"/>
          <p:cNvSpPr txBox="1"/>
          <p:nvPr/>
        </p:nvSpPr>
        <p:spPr>
          <a:xfrm>
            <a:off x="2947875" y="5845401"/>
            <a:ext cx="1522281" cy="923330"/>
          </a:xfrm>
          <a:prstGeom prst="rect">
            <a:avLst/>
          </a:prstGeom>
          <a:noFill/>
        </p:spPr>
        <p:txBody>
          <a:bodyPr wrap="square" lIns="0" tIns="0" rIns="0" bIns="0" rtlCol="0">
            <a:spAutoFit/>
          </a:bodyPr>
          <a:lstStyle/>
          <a:p>
            <a:pPr algn="r"/>
            <a:r>
              <a:rPr lang="en-US" sz="1200" b="1"/>
              <a:t>Rogue River-Siskiyou</a:t>
            </a:r>
          </a:p>
          <a:p>
            <a:pPr algn="r"/>
            <a:r>
              <a:rPr lang="en-US" sz="1200" b="1"/>
              <a:t> National Forest</a:t>
            </a:r>
          </a:p>
          <a:p>
            <a:pPr algn="r"/>
            <a:r>
              <a:rPr lang="en-US" sz="1200"/>
              <a:t>3040 Biddle Road</a:t>
            </a:r>
          </a:p>
          <a:p>
            <a:pPr algn="r"/>
            <a:r>
              <a:rPr lang="en-US" sz="1200"/>
              <a:t>Medford, OR</a:t>
            </a:r>
          </a:p>
          <a:p>
            <a:pPr algn="r"/>
            <a:r>
              <a:rPr lang="en-US" sz="1200"/>
              <a:t>541-618-2200</a:t>
            </a:r>
          </a:p>
        </p:txBody>
      </p:sp>
      <p:pic>
        <p:nvPicPr>
          <p:cNvPr id="17" name="Picture 16" descr="roguesisklsi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0344" y="5751138"/>
            <a:ext cx="1880281" cy="1299947"/>
          </a:xfrm>
          <a:prstGeom prst="rect">
            <a:avLst/>
          </a:prstGeom>
        </p:spPr>
      </p:pic>
      <p:sp>
        <p:nvSpPr>
          <p:cNvPr id="19" name="TextBox 18"/>
          <p:cNvSpPr txBox="1"/>
          <p:nvPr/>
        </p:nvSpPr>
        <p:spPr>
          <a:xfrm>
            <a:off x="404282" y="9499348"/>
            <a:ext cx="1581092" cy="169277"/>
          </a:xfrm>
          <a:prstGeom prst="rect">
            <a:avLst/>
          </a:prstGeom>
          <a:noFill/>
        </p:spPr>
        <p:txBody>
          <a:bodyPr wrap="square" lIns="0" rIns="0" bIns="0" rtlCol="0">
            <a:spAutoFit/>
          </a:bodyPr>
          <a:lstStyle/>
          <a:p>
            <a:r>
              <a:rPr lang="en-US" sz="800"/>
              <a:t>2015_07_20shootdrygrassbarn.pptx</a:t>
            </a:r>
          </a:p>
        </p:txBody>
      </p:sp>
      <p:pic>
        <p:nvPicPr>
          <p:cNvPr id="22" name="Picture 21" descr="pnwfacalo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8670" y="8403564"/>
            <a:ext cx="1586945" cy="1201229"/>
          </a:xfrm>
          <a:prstGeom prst="rect">
            <a:avLst/>
          </a:prstGeom>
        </p:spPr>
      </p:pic>
      <p:sp>
        <p:nvSpPr>
          <p:cNvPr id="23" name="TextBox 22"/>
          <p:cNvSpPr txBox="1"/>
          <p:nvPr/>
        </p:nvSpPr>
        <p:spPr>
          <a:xfrm>
            <a:off x="4409872" y="8762376"/>
            <a:ext cx="1428798" cy="369332"/>
          </a:xfrm>
          <a:prstGeom prst="rect">
            <a:avLst/>
          </a:prstGeom>
          <a:noFill/>
        </p:spPr>
        <p:txBody>
          <a:bodyPr wrap="square" rtlCol="0">
            <a:spAutoFit/>
          </a:bodyPr>
          <a:lstStyle/>
          <a:p>
            <a:pPr algn="r"/>
            <a:r>
              <a:rPr lang="en-US" b="1">
                <a:solidFill>
                  <a:schemeClr val="bg1"/>
                </a:solidFill>
              </a:rPr>
              <a:t>pnwfac.org</a:t>
            </a:r>
          </a:p>
        </p:txBody>
      </p:sp>
    </p:spTree>
    <p:extLst>
      <p:ext uri="{BB962C8B-B14F-4D97-AF65-F5344CB8AC3E}">
        <p14:creationId xmlns:p14="http://schemas.microsoft.com/office/powerpoint/2010/main" val="207453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nle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517860"/>
            <a:ext cx="7098306" cy="9186043"/>
          </a:xfrm>
          <a:prstGeom prst="rect">
            <a:avLst/>
          </a:prstGeom>
        </p:spPr>
      </p:pic>
      <p:pic>
        <p:nvPicPr>
          <p:cNvPr id="9" name="Picture 8" descr="targe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93" y="5931970"/>
            <a:ext cx="6189190" cy="3358174"/>
          </a:xfrm>
          <a:prstGeom prst="rect">
            <a:avLst/>
          </a:prstGeom>
        </p:spPr>
      </p:pic>
      <p:pic>
        <p:nvPicPr>
          <p:cNvPr id="5" name="Picture 4" descr="ODF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629" y="5784640"/>
            <a:ext cx="1211067" cy="1202118"/>
          </a:xfrm>
          <a:prstGeom prst="rect">
            <a:avLst/>
          </a:prstGeom>
        </p:spPr>
      </p:pic>
      <p:sp>
        <p:nvSpPr>
          <p:cNvPr id="16" name="TextBox 15"/>
          <p:cNvSpPr txBox="1"/>
          <p:nvPr/>
        </p:nvSpPr>
        <p:spPr>
          <a:xfrm>
            <a:off x="2957102" y="5961120"/>
            <a:ext cx="2301631" cy="646331"/>
          </a:xfrm>
          <a:prstGeom prst="rect">
            <a:avLst/>
          </a:prstGeom>
          <a:noFill/>
        </p:spPr>
        <p:txBody>
          <a:bodyPr wrap="square" lIns="0" tIns="0" rIns="0" bIns="0" rtlCol="0">
            <a:spAutoFit/>
          </a:bodyPr>
          <a:lstStyle/>
          <a:p>
            <a:pPr algn="r"/>
            <a:r>
              <a:rPr lang="en-US" sz="1400"/>
              <a:t>Oregon Department of Forestry </a:t>
            </a:r>
          </a:p>
          <a:p>
            <a:pPr algn="r"/>
            <a:r>
              <a:rPr lang="en-US" sz="1400"/>
              <a:t>503-945-7200</a:t>
            </a:r>
          </a:p>
          <a:p>
            <a:pPr algn="r"/>
            <a:r>
              <a:rPr lang="en-US" sz="1400"/>
              <a:t>www.oregon.gov/ODF </a:t>
            </a:r>
          </a:p>
        </p:txBody>
      </p:sp>
      <p:pic>
        <p:nvPicPr>
          <p:cNvPr id="19" name="Picture 18" descr="drygrasshead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4557" y="1158178"/>
            <a:ext cx="4708738" cy="1858358"/>
          </a:xfrm>
          <a:prstGeom prst="rect">
            <a:avLst/>
          </a:prstGeom>
        </p:spPr>
      </p:pic>
      <p:sp>
        <p:nvSpPr>
          <p:cNvPr id="21" name="TextBox 20"/>
          <p:cNvSpPr txBox="1"/>
          <p:nvPr/>
        </p:nvSpPr>
        <p:spPr>
          <a:xfrm>
            <a:off x="1709851" y="3091298"/>
            <a:ext cx="2056595" cy="305468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p>
          <a:p>
            <a:pPr>
              <a:spcBef>
                <a:spcPts val="900"/>
              </a:spcBef>
            </a:pPr>
            <a:endParaRPr lang="en-US" sz="1600" dirty="0" smtClean="0"/>
          </a:p>
        </p:txBody>
      </p:sp>
      <p:pic>
        <p:nvPicPr>
          <p:cNvPr id="22" name="Picture 21" descr="bul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7675" y="3123498"/>
            <a:ext cx="387096" cy="365760"/>
          </a:xfrm>
          <a:prstGeom prst="rect">
            <a:avLst/>
          </a:prstGeom>
        </p:spPr>
      </p:pic>
      <p:pic>
        <p:nvPicPr>
          <p:cNvPr id="23" name="Picture 22" descr="bul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7675" y="3927541"/>
            <a:ext cx="387096" cy="365760"/>
          </a:xfrm>
          <a:prstGeom prst="rect">
            <a:avLst/>
          </a:prstGeom>
        </p:spPr>
      </p:pic>
      <p:pic>
        <p:nvPicPr>
          <p:cNvPr id="24" name="Picture 23" descr="bul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7675" y="4807158"/>
            <a:ext cx="387096" cy="365760"/>
          </a:xfrm>
          <a:prstGeom prst="rect">
            <a:avLst/>
          </a:prstGeom>
        </p:spPr>
      </p:pic>
      <p:pic>
        <p:nvPicPr>
          <p:cNvPr id="25" name="Picture 24" descr="bul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7479" y="3100464"/>
            <a:ext cx="387096" cy="365760"/>
          </a:xfrm>
          <a:prstGeom prst="rect">
            <a:avLst/>
          </a:prstGeom>
        </p:spPr>
      </p:pic>
      <p:pic>
        <p:nvPicPr>
          <p:cNvPr id="26" name="Picture 25" descr="bul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0993" y="3745668"/>
            <a:ext cx="387096" cy="365760"/>
          </a:xfrm>
          <a:prstGeom prst="rect">
            <a:avLst/>
          </a:prstGeom>
        </p:spPr>
      </p:pic>
      <p:sp>
        <p:nvSpPr>
          <p:cNvPr id="27" name="TextBox 26"/>
          <p:cNvSpPr txBox="1"/>
          <p:nvPr/>
        </p:nvSpPr>
        <p:spPr>
          <a:xfrm>
            <a:off x="4467180" y="3099105"/>
            <a:ext cx="2156292"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and tracer ammunition are Illegal during fire season. </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28" name="Picture 27" descr="bul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0993" y="4588505"/>
            <a:ext cx="387096" cy="365760"/>
          </a:xfrm>
          <a:prstGeom prst="rect">
            <a:avLst/>
          </a:prstGeom>
        </p:spPr>
      </p:pic>
      <p:pic>
        <p:nvPicPr>
          <p:cNvPr id="29" name="Picture 28" descr="bul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7479" y="5191592"/>
            <a:ext cx="387096" cy="365760"/>
          </a:xfrm>
          <a:prstGeom prst="rect">
            <a:avLst/>
          </a:prstGeom>
        </p:spPr>
      </p:pic>
      <p:sp>
        <p:nvSpPr>
          <p:cNvPr id="17" name="TextBox 16"/>
          <p:cNvSpPr txBox="1"/>
          <p:nvPr/>
        </p:nvSpPr>
        <p:spPr>
          <a:xfrm>
            <a:off x="404282" y="9499348"/>
            <a:ext cx="1581092" cy="169277"/>
          </a:xfrm>
          <a:prstGeom prst="rect">
            <a:avLst/>
          </a:prstGeom>
          <a:noFill/>
        </p:spPr>
        <p:txBody>
          <a:bodyPr wrap="square" lIns="0" rIns="0" bIns="0" rtlCol="0">
            <a:spAutoFit/>
          </a:bodyPr>
          <a:lstStyle/>
          <a:p>
            <a:r>
              <a:rPr lang="en-US" sz="800"/>
              <a:t>2015_07_20shootdrygrassbarn.pptx</a:t>
            </a:r>
          </a:p>
        </p:txBody>
      </p:sp>
      <p:pic>
        <p:nvPicPr>
          <p:cNvPr id="18" name="Picture 17" descr="pnwfacalo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8670" y="8403564"/>
            <a:ext cx="1586945" cy="1201229"/>
          </a:xfrm>
          <a:prstGeom prst="rect">
            <a:avLst/>
          </a:prstGeom>
        </p:spPr>
      </p:pic>
      <p:sp>
        <p:nvSpPr>
          <p:cNvPr id="20" name="TextBox 19"/>
          <p:cNvSpPr txBox="1"/>
          <p:nvPr/>
        </p:nvSpPr>
        <p:spPr>
          <a:xfrm>
            <a:off x="4409872" y="8762376"/>
            <a:ext cx="1428798" cy="369332"/>
          </a:xfrm>
          <a:prstGeom prst="rect">
            <a:avLst/>
          </a:prstGeom>
          <a:noFill/>
        </p:spPr>
        <p:txBody>
          <a:bodyPr wrap="square" rtlCol="0">
            <a:spAutoFit/>
          </a:bodyPr>
          <a:lstStyle/>
          <a:p>
            <a:pPr algn="r"/>
            <a:r>
              <a:rPr lang="en-US" b="1">
                <a:solidFill>
                  <a:schemeClr val="bg1"/>
                </a:solidFill>
              </a:rPr>
              <a:t>pnwfac.org</a:t>
            </a:r>
          </a:p>
        </p:txBody>
      </p:sp>
    </p:spTree>
    <p:extLst>
      <p:ext uri="{BB962C8B-B14F-4D97-AF65-F5344CB8AC3E}">
        <p14:creationId xmlns:p14="http://schemas.microsoft.com/office/powerpoint/2010/main" val="226776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rnle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517860"/>
            <a:ext cx="7098306" cy="9186043"/>
          </a:xfrm>
          <a:prstGeom prst="rect">
            <a:avLst/>
          </a:prstGeom>
        </p:spPr>
      </p:pic>
      <p:pic>
        <p:nvPicPr>
          <p:cNvPr id="21" name="Picture 20" descr="targe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93" y="5931970"/>
            <a:ext cx="6189190" cy="3358174"/>
          </a:xfrm>
          <a:prstGeom prst="rect">
            <a:avLst/>
          </a:prstGeom>
        </p:spPr>
      </p:pic>
      <p:sp>
        <p:nvSpPr>
          <p:cNvPr id="3" name="TextBox 2"/>
          <p:cNvSpPr txBox="1"/>
          <p:nvPr/>
        </p:nvSpPr>
        <p:spPr>
          <a:xfrm>
            <a:off x="1677004" y="3091298"/>
            <a:ext cx="2056595" cy="305468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p>
          <a:p>
            <a:pPr>
              <a:spcBef>
                <a:spcPts val="900"/>
              </a:spcBef>
            </a:pPr>
            <a:endParaRPr lang="en-US" sz="1600" dirty="0" smtClean="0"/>
          </a:p>
        </p:txBody>
      </p:sp>
      <p:pic>
        <p:nvPicPr>
          <p:cNvPr id="8" name="Picture 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828" y="3123498"/>
            <a:ext cx="387096" cy="365760"/>
          </a:xfrm>
          <a:prstGeom prst="rect">
            <a:avLst/>
          </a:prstGeom>
        </p:spPr>
      </p:pic>
      <p:pic>
        <p:nvPicPr>
          <p:cNvPr id="10" name="Picture 9"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828" y="3927541"/>
            <a:ext cx="387096" cy="365760"/>
          </a:xfrm>
          <a:prstGeom prst="rect">
            <a:avLst/>
          </a:prstGeom>
        </p:spPr>
      </p:pic>
      <p:pic>
        <p:nvPicPr>
          <p:cNvPr id="11" name="Picture 10"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828" y="4807158"/>
            <a:ext cx="387096" cy="365760"/>
          </a:xfrm>
          <a:prstGeom prst="rect">
            <a:avLst/>
          </a:prstGeom>
        </p:spPr>
      </p:pic>
      <p:pic>
        <p:nvPicPr>
          <p:cNvPr id="12" name="Picture 11"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632" y="3100464"/>
            <a:ext cx="387096" cy="365760"/>
          </a:xfrm>
          <a:prstGeom prst="rect">
            <a:avLst/>
          </a:prstGeom>
        </p:spPr>
      </p:pic>
      <p:pic>
        <p:nvPicPr>
          <p:cNvPr id="13" name="Picture 12"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146" y="3745668"/>
            <a:ext cx="387096" cy="365760"/>
          </a:xfrm>
          <a:prstGeom prst="rect">
            <a:avLst/>
          </a:prstGeom>
        </p:spPr>
      </p:pic>
      <p:sp>
        <p:nvSpPr>
          <p:cNvPr id="14" name="TextBox 13"/>
          <p:cNvSpPr txBox="1"/>
          <p:nvPr/>
        </p:nvSpPr>
        <p:spPr>
          <a:xfrm>
            <a:off x="4434333" y="3099105"/>
            <a:ext cx="2156292"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and tracer ammunition are Illegal during fire season. </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15" name="Picture 14"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146" y="4588505"/>
            <a:ext cx="387096" cy="365760"/>
          </a:xfrm>
          <a:prstGeom prst="rect">
            <a:avLst/>
          </a:prstGeom>
        </p:spPr>
      </p:pic>
      <p:pic>
        <p:nvPicPr>
          <p:cNvPr id="6" name="Picture 5" descr="drygrassrockshead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1642" y="1289960"/>
            <a:ext cx="5251390" cy="1659840"/>
          </a:xfrm>
          <a:prstGeom prst="rect">
            <a:avLst/>
          </a:prstGeom>
        </p:spPr>
      </p:pic>
      <p:pic>
        <p:nvPicPr>
          <p:cNvPr id="18" name="Picture 1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632" y="5191592"/>
            <a:ext cx="387096" cy="365760"/>
          </a:xfrm>
          <a:prstGeom prst="rect">
            <a:avLst/>
          </a:prstGeom>
        </p:spPr>
      </p:pic>
      <p:sp>
        <p:nvSpPr>
          <p:cNvPr id="16" name="TextBox 15"/>
          <p:cNvSpPr txBox="1"/>
          <p:nvPr/>
        </p:nvSpPr>
        <p:spPr>
          <a:xfrm>
            <a:off x="2835782" y="5956734"/>
            <a:ext cx="2012851" cy="738664"/>
          </a:xfrm>
          <a:prstGeom prst="rect">
            <a:avLst/>
          </a:prstGeom>
          <a:noFill/>
        </p:spPr>
        <p:txBody>
          <a:bodyPr wrap="square" lIns="0" tIns="0" rIns="0" bIns="0" rtlCol="0">
            <a:spAutoFit/>
          </a:bodyPr>
          <a:lstStyle/>
          <a:p>
            <a:pPr algn="r"/>
            <a:r>
              <a:rPr lang="en-US" sz="1200"/>
              <a:t>Washington State Department</a:t>
            </a:r>
          </a:p>
          <a:p>
            <a:pPr algn="r"/>
            <a:r>
              <a:rPr lang="en-US" sz="1200"/>
              <a:t>of Natural Resources</a:t>
            </a:r>
          </a:p>
          <a:p>
            <a:pPr algn="r"/>
            <a:r>
              <a:rPr lang="en-US" sz="1200"/>
              <a:t>(360) 902-1000</a:t>
            </a:r>
          </a:p>
          <a:p>
            <a:pPr algn="r"/>
            <a:r>
              <a:rPr lang="en-US" sz="1200"/>
              <a:t>www.dnr.wa.gov</a:t>
            </a:r>
          </a:p>
        </p:txBody>
      </p:sp>
      <p:pic>
        <p:nvPicPr>
          <p:cNvPr id="4" name="Picture 3" descr="washdn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600" y="5793298"/>
            <a:ext cx="1798055" cy="905765"/>
          </a:xfrm>
          <a:prstGeom prst="rect">
            <a:avLst/>
          </a:prstGeom>
        </p:spPr>
      </p:pic>
      <p:sp>
        <p:nvSpPr>
          <p:cNvPr id="17" name="TextBox 16"/>
          <p:cNvSpPr txBox="1"/>
          <p:nvPr/>
        </p:nvSpPr>
        <p:spPr>
          <a:xfrm>
            <a:off x="404282" y="9499348"/>
            <a:ext cx="1581092" cy="169277"/>
          </a:xfrm>
          <a:prstGeom prst="rect">
            <a:avLst/>
          </a:prstGeom>
          <a:noFill/>
        </p:spPr>
        <p:txBody>
          <a:bodyPr wrap="square" lIns="0" rIns="0" bIns="0" rtlCol="0">
            <a:spAutoFit/>
          </a:bodyPr>
          <a:lstStyle/>
          <a:p>
            <a:r>
              <a:rPr lang="en-US" sz="800"/>
              <a:t>2015_07_20shootdrygrassbarn.pptx</a:t>
            </a:r>
          </a:p>
        </p:txBody>
      </p:sp>
      <p:pic>
        <p:nvPicPr>
          <p:cNvPr id="19" name="Picture 18" descr="pnwfacalo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8670" y="8403564"/>
            <a:ext cx="1586945" cy="1201229"/>
          </a:xfrm>
          <a:prstGeom prst="rect">
            <a:avLst/>
          </a:prstGeom>
        </p:spPr>
      </p:pic>
      <p:sp>
        <p:nvSpPr>
          <p:cNvPr id="22" name="TextBox 21"/>
          <p:cNvSpPr txBox="1"/>
          <p:nvPr/>
        </p:nvSpPr>
        <p:spPr>
          <a:xfrm>
            <a:off x="4409872" y="8762376"/>
            <a:ext cx="1428798" cy="369332"/>
          </a:xfrm>
          <a:prstGeom prst="rect">
            <a:avLst/>
          </a:prstGeom>
          <a:noFill/>
        </p:spPr>
        <p:txBody>
          <a:bodyPr wrap="square" rtlCol="0">
            <a:spAutoFit/>
          </a:bodyPr>
          <a:lstStyle/>
          <a:p>
            <a:pPr algn="r"/>
            <a:r>
              <a:rPr lang="en-US" b="1">
                <a:solidFill>
                  <a:schemeClr val="bg1"/>
                </a:solidFill>
              </a:rPr>
              <a:t>pnwfac.org</a:t>
            </a:r>
          </a:p>
        </p:txBody>
      </p:sp>
    </p:spTree>
    <p:extLst>
      <p:ext uri="{BB962C8B-B14F-4D97-AF65-F5344CB8AC3E}">
        <p14:creationId xmlns:p14="http://schemas.microsoft.com/office/powerpoint/2010/main" val="39199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rnle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517860"/>
            <a:ext cx="7098306" cy="9186043"/>
          </a:xfrm>
          <a:prstGeom prst="rect">
            <a:avLst/>
          </a:prstGeom>
        </p:spPr>
      </p:pic>
      <p:pic>
        <p:nvPicPr>
          <p:cNvPr id="21" name="Picture 20" descr="targe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93" y="5931970"/>
            <a:ext cx="6189190" cy="3358174"/>
          </a:xfrm>
          <a:prstGeom prst="rect">
            <a:avLst/>
          </a:prstGeom>
        </p:spPr>
      </p:pic>
      <p:sp>
        <p:nvSpPr>
          <p:cNvPr id="3" name="TextBox 2"/>
          <p:cNvSpPr txBox="1"/>
          <p:nvPr/>
        </p:nvSpPr>
        <p:spPr>
          <a:xfrm>
            <a:off x="1553704" y="2897555"/>
            <a:ext cx="2178843" cy="305468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p>
          <a:p>
            <a:pPr>
              <a:spcBef>
                <a:spcPts val="900"/>
              </a:spcBef>
            </a:pPr>
            <a:endParaRPr lang="en-US" sz="1600" dirty="0" smtClean="0"/>
          </a:p>
        </p:txBody>
      </p:sp>
      <p:pic>
        <p:nvPicPr>
          <p:cNvPr id="8" name="Picture 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2929755"/>
            <a:ext cx="387096" cy="365760"/>
          </a:xfrm>
          <a:prstGeom prst="rect">
            <a:avLst/>
          </a:prstGeom>
        </p:spPr>
      </p:pic>
      <p:pic>
        <p:nvPicPr>
          <p:cNvPr id="10" name="Picture 9"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3733798"/>
            <a:ext cx="387096" cy="365760"/>
          </a:xfrm>
          <a:prstGeom prst="rect">
            <a:avLst/>
          </a:prstGeom>
        </p:spPr>
      </p:pic>
      <p:pic>
        <p:nvPicPr>
          <p:cNvPr id="11" name="Picture 10"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4613415"/>
            <a:ext cx="387096" cy="365760"/>
          </a:xfrm>
          <a:prstGeom prst="rect">
            <a:avLst/>
          </a:prstGeom>
        </p:spPr>
      </p:pic>
      <p:pic>
        <p:nvPicPr>
          <p:cNvPr id="12" name="Picture 11"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2906721"/>
            <a:ext cx="387096" cy="365760"/>
          </a:xfrm>
          <a:prstGeom prst="rect">
            <a:avLst/>
          </a:prstGeom>
        </p:spPr>
      </p:pic>
      <p:pic>
        <p:nvPicPr>
          <p:cNvPr id="13" name="Picture 12"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3551925"/>
            <a:ext cx="387096" cy="365760"/>
          </a:xfrm>
          <a:prstGeom prst="rect">
            <a:avLst/>
          </a:prstGeom>
        </p:spPr>
      </p:pic>
      <p:sp>
        <p:nvSpPr>
          <p:cNvPr id="14" name="TextBox 13"/>
          <p:cNvSpPr txBox="1"/>
          <p:nvPr/>
        </p:nvSpPr>
        <p:spPr>
          <a:xfrm>
            <a:off x="4335252" y="2897183"/>
            <a:ext cx="2339615" cy="2846933"/>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1200"/>
              </a:spcBef>
            </a:pPr>
            <a:r>
              <a:rPr lang="en-US" sz="1600" dirty="0"/>
              <a:t>Exploding targets, tracer ammo and incendiary ammo are illegal on public lands.</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15" name="Picture 14"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4648778"/>
            <a:ext cx="387096" cy="365760"/>
          </a:xfrm>
          <a:prstGeom prst="rect">
            <a:avLst/>
          </a:prstGeom>
        </p:spPr>
      </p:pic>
      <p:pic>
        <p:nvPicPr>
          <p:cNvPr id="18" name="Picture 1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5251865"/>
            <a:ext cx="387096" cy="365760"/>
          </a:xfrm>
          <a:prstGeom prst="rect">
            <a:avLst/>
          </a:prstGeom>
        </p:spPr>
      </p:pic>
      <p:pic>
        <p:nvPicPr>
          <p:cNvPr id="23" name="Picture 22" descr="targethead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028" y="1246614"/>
            <a:ext cx="5633839" cy="1414624"/>
          </a:xfrm>
          <a:prstGeom prst="rect">
            <a:avLst/>
          </a:prstGeom>
        </p:spPr>
      </p:pic>
      <p:pic>
        <p:nvPicPr>
          <p:cNvPr id="22" name="Picture 21" descr="pnwfac3stackrigh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2236" y="5952237"/>
            <a:ext cx="3060210" cy="739494"/>
          </a:xfrm>
          <a:prstGeom prst="rect">
            <a:avLst/>
          </a:prstGeom>
        </p:spPr>
      </p:pic>
      <p:sp>
        <p:nvSpPr>
          <p:cNvPr id="16" name="TextBox 15"/>
          <p:cNvSpPr txBox="1"/>
          <p:nvPr/>
        </p:nvSpPr>
        <p:spPr>
          <a:xfrm>
            <a:off x="404282" y="9499348"/>
            <a:ext cx="1581092" cy="169277"/>
          </a:xfrm>
          <a:prstGeom prst="rect">
            <a:avLst/>
          </a:prstGeom>
          <a:noFill/>
        </p:spPr>
        <p:txBody>
          <a:bodyPr wrap="square" lIns="0" rIns="0" bIns="0" rtlCol="0">
            <a:spAutoFit/>
          </a:bodyPr>
          <a:lstStyle/>
          <a:p>
            <a:r>
              <a:rPr lang="en-US" sz="800"/>
              <a:t>2015_07_20shootdrygrassbarn.pptx</a:t>
            </a:r>
          </a:p>
        </p:txBody>
      </p:sp>
    </p:spTree>
    <p:extLst>
      <p:ext uri="{BB962C8B-B14F-4D97-AF65-F5344CB8AC3E}">
        <p14:creationId xmlns:p14="http://schemas.microsoft.com/office/powerpoint/2010/main" val="343845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rnle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517860"/>
            <a:ext cx="7098306" cy="9186043"/>
          </a:xfrm>
          <a:prstGeom prst="rect">
            <a:avLst/>
          </a:prstGeom>
        </p:spPr>
      </p:pic>
      <p:pic>
        <p:nvPicPr>
          <p:cNvPr id="20" name="Picture 19" descr="targe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93" y="5931970"/>
            <a:ext cx="6189190" cy="3358174"/>
          </a:xfrm>
          <a:prstGeom prst="rect">
            <a:avLst/>
          </a:prstGeom>
        </p:spPr>
      </p:pic>
      <p:sp>
        <p:nvSpPr>
          <p:cNvPr id="3" name="TextBox 2"/>
          <p:cNvSpPr txBox="1"/>
          <p:nvPr/>
        </p:nvSpPr>
        <p:spPr>
          <a:xfrm>
            <a:off x="1553704" y="2897555"/>
            <a:ext cx="2178843" cy="305468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p>
          <a:p>
            <a:pPr>
              <a:spcBef>
                <a:spcPts val="900"/>
              </a:spcBef>
            </a:pPr>
            <a:endParaRPr lang="en-US" sz="1600" dirty="0" smtClean="0"/>
          </a:p>
        </p:txBody>
      </p:sp>
      <p:pic>
        <p:nvPicPr>
          <p:cNvPr id="8" name="Picture 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2929755"/>
            <a:ext cx="387096" cy="365760"/>
          </a:xfrm>
          <a:prstGeom prst="rect">
            <a:avLst/>
          </a:prstGeom>
        </p:spPr>
      </p:pic>
      <p:pic>
        <p:nvPicPr>
          <p:cNvPr id="10" name="Picture 9"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3733798"/>
            <a:ext cx="387096" cy="365760"/>
          </a:xfrm>
          <a:prstGeom prst="rect">
            <a:avLst/>
          </a:prstGeom>
        </p:spPr>
      </p:pic>
      <p:pic>
        <p:nvPicPr>
          <p:cNvPr id="11" name="Picture 10"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4613415"/>
            <a:ext cx="387096" cy="365760"/>
          </a:xfrm>
          <a:prstGeom prst="rect">
            <a:avLst/>
          </a:prstGeom>
        </p:spPr>
      </p:pic>
      <p:pic>
        <p:nvPicPr>
          <p:cNvPr id="12" name="Picture 11"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2906721"/>
            <a:ext cx="387096" cy="365760"/>
          </a:xfrm>
          <a:prstGeom prst="rect">
            <a:avLst/>
          </a:prstGeom>
        </p:spPr>
      </p:pic>
      <p:pic>
        <p:nvPicPr>
          <p:cNvPr id="13" name="Picture 12"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3551925"/>
            <a:ext cx="387096" cy="365760"/>
          </a:xfrm>
          <a:prstGeom prst="rect">
            <a:avLst/>
          </a:prstGeom>
        </p:spPr>
      </p:pic>
      <p:sp>
        <p:nvSpPr>
          <p:cNvPr id="14" name="TextBox 13"/>
          <p:cNvSpPr txBox="1"/>
          <p:nvPr/>
        </p:nvSpPr>
        <p:spPr>
          <a:xfrm>
            <a:off x="4335252" y="2897183"/>
            <a:ext cx="2339615" cy="2846933"/>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1200"/>
              </a:spcBef>
            </a:pPr>
            <a:r>
              <a:rPr lang="en-US" sz="1600" dirty="0"/>
              <a:t>Exploding targets, tracer ammo and incendiary ammo are illegal on public lands.</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15" name="Picture 14"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4648778"/>
            <a:ext cx="387096" cy="365760"/>
          </a:xfrm>
          <a:prstGeom prst="rect">
            <a:avLst/>
          </a:prstGeom>
        </p:spPr>
      </p:pic>
      <p:pic>
        <p:nvPicPr>
          <p:cNvPr id="18" name="Picture 1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5251865"/>
            <a:ext cx="387096" cy="365760"/>
          </a:xfrm>
          <a:prstGeom prst="rect">
            <a:avLst/>
          </a:prstGeom>
        </p:spPr>
      </p:pic>
      <p:pic>
        <p:nvPicPr>
          <p:cNvPr id="23" name="Picture 22" descr="targethead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028" y="1246614"/>
            <a:ext cx="5633839" cy="1414624"/>
          </a:xfrm>
          <a:prstGeom prst="rect">
            <a:avLst/>
          </a:prstGeom>
        </p:spPr>
      </p:pic>
      <p:pic>
        <p:nvPicPr>
          <p:cNvPr id="2" name="Picture 1" descr="Bl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0455" y="6044020"/>
            <a:ext cx="1245309" cy="1070456"/>
          </a:xfrm>
          <a:prstGeom prst="rect">
            <a:avLst/>
          </a:prstGeom>
        </p:spPr>
      </p:pic>
      <p:sp>
        <p:nvSpPr>
          <p:cNvPr id="4" name="TextBox 3"/>
          <p:cNvSpPr txBox="1"/>
          <p:nvPr/>
        </p:nvSpPr>
        <p:spPr>
          <a:xfrm>
            <a:off x="2700227" y="6007030"/>
            <a:ext cx="2613918" cy="1015663"/>
          </a:xfrm>
          <a:prstGeom prst="rect">
            <a:avLst/>
          </a:prstGeom>
          <a:noFill/>
        </p:spPr>
        <p:txBody>
          <a:bodyPr wrap="square" rtlCol="0">
            <a:spAutoFit/>
          </a:bodyPr>
          <a:lstStyle/>
          <a:p>
            <a:pPr algn="r"/>
            <a:r>
              <a:rPr lang="en-US" sz="1200"/>
              <a:t>Bureau of Land Management</a:t>
            </a:r>
          </a:p>
          <a:p>
            <a:pPr algn="r"/>
            <a:r>
              <a:rPr lang="en-US" sz="1200"/>
              <a:t>1220 S.W. 3rd Avenue</a:t>
            </a:r>
          </a:p>
          <a:p>
            <a:pPr algn="r"/>
            <a:r>
              <a:rPr lang="en-US" sz="1200"/>
              <a:t>Portland, OR 97204</a:t>
            </a:r>
          </a:p>
          <a:p>
            <a:pPr algn="r"/>
            <a:r>
              <a:rPr lang="en-US" sz="1200"/>
              <a:t>503-808-6001</a:t>
            </a:r>
          </a:p>
          <a:p>
            <a:pPr algn="r"/>
            <a:r>
              <a:rPr lang="en-US" sz="1200"/>
              <a:t>www.blm.gov</a:t>
            </a:r>
          </a:p>
        </p:txBody>
      </p:sp>
      <p:sp>
        <p:nvSpPr>
          <p:cNvPr id="17" name="TextBox 16"/>
          <p:cNvSpPr txBox="1"/>
          <p:nvPr/>
        </p:nvSpPr>
        <p:spPr>
          <a:xfrm>
            <a:off x="404282" y="9499348"/>
            <a:ext cx="1581092" cy="169277"/>
          </a:xfrm>
          <a:prstGeom prst="rect">
            <a:avLst/>
          </a:prstGeom>
          <a:noFill/>
        </p:spPr>
        <p:txBody>
          <a:bodyPr wrap="square" lIns="0" rIns="0" bIns="0" rtlCol="0">
            <a:spAutoFit/>
          </a:bodyPr>
          <a:lstStyle/>
          <a:p>
            <a:r>
              <a:rPr lang="en-US" sz="800"/>
              <a:t>2015_07_20shootdrygrassbarn.pptx</a:t>
            </a:r>
          </a:p>
        </p:txBody>
      </p:sp>
      <p:pic>
        <p:nvPicPr>
          <p:cNvPr id="19" name="Picture 18" descr="pnwfacalo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8670" y="8403564"/>
            <a:ext cx="1586945" cy="1201229"/>
          </a:xfrm>
          <a:prstGeom prst="rect">
            <a:avLst/>
          </a:prstGeom>
        </p:spPr>
      </p:pic>
      <p:sp>
        <p:nvSpPr>
          <p:cNvPr id="21" name="TextBox 20"/>
          <p:cNvSpPr txBox="1"/>
          <p:nvPr/>
        </p:nvSpPr>
        <p:spPr>
          <a:xfrm>
            <a:off x="4409872" y="8762376"/>
            <a:ext cx="1428798" cy="369332"/>
          </a:xfrm>
          <a:prstGeom prst="rect">
            <a:avLst/>
          </a:prstGeom>
          <a:noFill/>
        </p:spPr>
        <p:txBody>
          <a:bodyPr wrap="square" rtlCol="0">
            <a:spAutoFit/>
          </a:bodyPr>
          <a:lstStyle/>
          <a:p>
            <a:pPr algn="r"/>
            <a:r>
              <a:rPr lang="en-US" b="1">
                <a:solidFill>
                  <a:schemeClr val="bg1"/>
                </a:solidFill>
              </a:rPr>
              <a:t>pnwfac.org</a:t>
            </a:r>
          </a:p>
        </p:txBody>
      </p:sp>
    </p:spTree>
    <p:extLst>
      <p:ext uri="{BB962C8B-B14F-4D97-AF65-F5344CB8AC3E}">
        <p14:creationId xmlns:p14="http://schemas.microsoft.com/office/powerpoint/2010/main" val="425958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rnle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517860"/>
            <a:ext cx="7098306" cy="9186043"/>
          </a:xfrm>
          <a:prstGeom prst="rect">
            <a:avLst/>
          </a:prstGeom>
        </p:spPr>
      </p:pic>
      <p:pic>
        <p:nvPicPr>
          <p:cNvPr id="20" name="Picture 19" descr="targe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93" y="5931970"/>
            <a:ext cx="6189190" cy="3358174"/>
          </a:xfrm>
          <a:prstGeom prst="rect">
            <a:avLst/>
          </a:prstGeom>
        </p:spPr>
      </p:pic>
      <p:sp>
        <p:nvSpPr>
          <p:cNvPr id="3" name="TextBox 2"/>
          <p:cNvSpPr txBox="1"/>
          <p:nvPr/>
        </p:nvSpPr>
        <p:spPr>
          <a:xfrm>
            <a:off x="1553704" y="2897555"/>
            <a:ext cx="2178843" cy="305468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p>
          <a:p>
            <a:pPr>
              <a:spcBef>
                <a:spcPts val="900"/>
              </a:spcBef>
            </a:pPr>
            <a:endParaRPr lang="en-US" sz="1600" dirty="0" smtClean="0"/>
          </a:p>
        </p:txBody>
      </p:sp>
      <p:pic>
        <p:nvPicPr>
          <p:cNvPr id="8" name="Picture 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2929755"/>
            <a:ext cx="387096" cy="365760"/>
          </a:xfrm>
          <a:prstGeom prst="rect">
            <a:avLst/>
          </a:prstGeom>
        </p:spPr>
      </p:pic>
      <p:pic>
        <p:nvPicPr>
          <p:cNvPr id="10" name="Picture 9"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3733798"/>
            <a:ext cx="387096" cy="365760"/>
          </a:xfrm>
          <a:prstGeom prst="rect">
            <a:avLst/>
          </a:prstGeom>
        </p:spPr>
      </p:pic>
      <p:pic>
        <p:nvPicPr>
          <p:cNvPr id="11" name="Picture 10"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4613415"/>
            <a:ext cx="387096" cy="365760"/>
          </a:xfrm>
          <a:prstGeom prst="rect">
            <a:avLst/>
          </a:prstGeom>
        </p:spPr>
      </p:pic>
      <p:pic>
        <p:nvPicPr>
          <p:cNvPr id="12" name="Picture 11"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2906721"/>
            <a:ext cx="387096" cy="365760"/>
          </a:xfrm>
          <a:prstGeom prst="rect">
            <a:avLst/>
          </a:prstGeom>
        </p:spPr>
      </p:pic>
      <p:pic>
        <p:nvPicPr>
          <p:cNvPr id="13" name="Picture 12"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3551925"/>
            <a:ext cx="387096" cy="365760"/>
          </a:xfrm>
          <a:prstGeom prst="rect">
            <a:avLst/>
          </a:prstGeom>
        </p:spPr>
      </p:pic>
      <p:sp>
        <p:nvSpPr>
          <p:cNvPr id="14" name="TextBox 13"/>
          <p:cNvSpPr txBox="1"/>
          <p:nvPr/>
        </p:nvSpPr>
        <p:spPr>
          <a:xfrm>
            <a:off x="4335252" y="2897183"/>
            <a:ext cx="2339615" cy="2846933"/>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1200"/>
              </a:spcBef>
            </a:pPr>
            <a:r>
              <a:rPr lang="en-US" sz="1600" dirty="0"/>
              <a:t>Exploding targets, tracer ammo and incendiary ammo are illegal on public lands.</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15" name="Picture 14"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4648778"/>
            <a:ext cx="387096" cy="365760"/>
          </a:xfrm>
          <a:prstGeom prst="rect">
            <a:avLst/>
          </a:prstGeom>
        </p:spPr>
      </p:pic>
      <p:pic>
        <p:nvPicPr>
          <p:cNvPr id="18" name="Picture 1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5251865"/>
            <a:ext cx="387096" cy="365760"/>
          </a:xfrm>
          <a:prstGeom prst="rect">
            <a:avLst/>
          </a:prstGeom>
        </p:spPr>
      </p:pic>
      <p:pic>
        <p:nvPicPr>
          <p:cNvPr id="23" name="Picture 22" descr="targethead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028" y="1246614"/>
            <a:ext cx="5633839" cy="1414624"/>
          </a:xfrm>
          <a:prstGeom prst="rect">
            <a:avLst/>
          </a:prstGeom>
        </p:spPr>
      </p:pic>
      <p:pic>
        <p:nvPicPr>
          <p:cNvPr id="17" name="Picture 16" descr="10steppeu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201" y="5861414"/>
            <a:ext cx="1803290" cy="1406633"/>
          </a:xfrm>
          <a:prstGeom prst="rect">
            <a:avLst/>
          </a:prstGeom>
        </p:spPr>
      </p:pic>
      <p:sp>
        <p:nvSpPr>
          <p:cNvPr id="19" name="TextBox 18"/>
          <p:cNvSpPr txBox="1"/>
          <p:nvPr/>
        </p:nvSpPr>
        <p:spPr>
          <a:xfrm>
            <a:off x="404282" y="9499348"/>
            <a:ext cx="1581092" cy="169277"/>
          </a:xfrm>
          <a:prstGeom prst="rect">
            <a:avLst/>
          </a:prstGeom>
          <a:noFill/>
        </p:spPr>
        <p:txBody>
          <a:bodyPr wrap="square" lIns="0" rIns="0" bIns="0" rtlCol="0">
            <a:spAutoFit/>
          </a:bodyPr>
          <a:lstStyle/>
          <a:p>
            <a:r>
              <a:rPr lang="en-US" sz="800"/>
              <a:t>2015_07_20shootdrygrassbarn.pptx</a:t>
            </a:r>
          </a:p>
        </p:txBody>
      </p:sp>
      <p:pic>
        <p:nvPicPr>
          <p:cNvPr id="21" name="Picture 20" descr="pnwfacalo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8670" y="8403564"/>
            <a:ext cx="1586945" cy="1201229"/>
          </a:xfrm>
          <a:prstGeom prst="rect">
            <a:avLst/>
          </a:prstGeom>
        </p:spPr>
      </p:pic>
      <p:sp>
        <p:nvSpPr>
          <p:cNvPr id="22" name="TextBox 21"/>
          <p:cNvSpPr txBox="1"/>
          <p:nvPr/>
        </p:nvSpPr>
        <p:spPr>
          <a:xfrm>
            <a:off x="4409872" y="8762376"/>
            <a:ext cx="1428798" cy="369332"/>
          </a:xfrm>
          <a:prstGeom prst="rect">
            <a:avLst/>
          </a:prstGeom>
          <a:noFill/>
        </p:spPr>
        <p:txBody>
          <a:bodyPr wrap="square" rtlCol="0">
            <a:spAutoFit/>
          </a:bodyPr>
          <a:lstStyle/>
          <a:p>
            <a:pPr algn="r"/>
            <a:r>
              <a:rPr lang="en-US" b="1">
                <a:solidFill>
                  <a:schemeClr val="bg1"/>
                </a:solidFill>
              </a:rPr>
              <a:t>pnwfac.org</a:t>
            </a:r>
          </a:p>
        </p:txBody>
      </p:sp>
    </p:spTree>
    <p:extLst>
      <p:ext uri="{BB962C8B-B14F-4D97-AF65-F5344CB8AC3E}">
        <p14:creationId xmlns:p14="http://schemas.microsoft.com/office/powerpoint/2010/main" val="30380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rnlet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10" y="517860"/>
            <a:ext cx="7098306" cy="9186043"/>
          </a:xfrm>
          <a:prstGeom prst="rect">
            <a:avLst/>
          </a:prstGeom>
        </p:spPr>
      </p:pic>
      <p:pic>
        <p:nvPicPr>
          <p:cNvPr id="20" name="Picture 19" descr="targe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93" y="5931970"/>
            <a:ext cx="6189190" cy="3358174"/>
          </a:xfrm>
          <a:prstGeom prst="rect">
            <a:avLst/>
          </a:prstGeom>
        </p:spPr>
      </p:pic>
      <p:sp>
        <p:nvSpPr>
          <p:cNvPr id="3" name="TextBox 2"/>
          <p:cNvSpPr txBox="1"/>
          <p:nvPr/>
        </p:nvSpPr>
        <p:spPr>
          <a:xfrm>
            <a:off x="1553704" y="2897555"/>
            <a:ext cx="2178843" cy="305468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p>
          <a:p>
            <a:pPr>
              <a:spcBef>
                <a:spcPts val="900"/>
              </a:spcBef>
            </a:pPr>
            <a:endParaRPr lang="en-US" sz="1600" dirty="0" smtClean="0"/>
          </a:p>
        </p:txBody>
      </p:sp>
      <p:pic>
        <p:nvPicPr>
          <p:cNvPr id="8" name="Picture 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2929755"/>
            <a:ext cx="387096" cy="365760"/>
          </a:xfrm>
          <a:prstGeom prst="rect">
            <a:avLst/>
          </a:prstGeom>
        </p:spPr>
      </p:pic>
      <p:pic>
        <p:nvPicPr>
          <p:cNvPr id="10" name="Picture 9"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3733798"/>
            <a:ext cx="387096" cy="365760"/>
          </a:xfrm>
          <a:prstGeom prst="rect">
            <a:avLst/>
          </a:prstGeom>
        </p:spPr>
      </p:pic>
      <p:pic>
        <p:nvPicPr>
          <p:cNvPr id="11" name="Picture 10"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528" y="4613415"/>
            <a:ext cx="387096" cy="365760"/>
          </a:xfrm>
          <a:prstGeom prst="rect">
            <a:avLst/>
          </a:prstGeom>
        </p:spPr>
      </p:pic>
      <p:pic>
        <p:nvPicPr>
          <p:cNvPr id="12" name="Picture 11"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2906721"/>
            <a:ext cx="387096" cy="365760"/>
          </a:xfrm>
          <a:prstGeom prst="rect">
            <a:avLst/>
          </a:prstGeom>
        </p:spPr>
      </p:pic>
      <p:pic>
        <p:nvPicPr>
          <p:cNvPr id="13" name="Picture 12"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3551925"/>
            <a:ext cx="387096" cy="365760"/>
          </a:xfrm>
          <a:prstGeom prst="rect">
            <a:avLst/>
          </a:prstGeom>
        </p:spPr>
      </p:pic>
      <p:sp>
        <p:nvSpPr>
          <p:cNvPr id="14" name="TextBox 13"/>
          <p:cNvSpPr txBox="1"/>
          <p:nvPr/>
        </p:nvSpPr>
        <p:spPr>
          <a:xfrm>
            <a:off x="4335252" y="2897183"/>
            <a:ext cx="2339615" cy="2846933"/>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1200"/>
              </a:spcBef>
            </a:pPr>
            <a:r>
              <a:rPr lang="en-US" sz="1600" dirty="0"/>
              <a:t>Exploding targets, tracer ammo and incendiary ammo are illegal on public lands.</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15" name="Picture 14"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62" y="4648778"/>
            <a:ext cx="387096" cy="365760"/>
          </a:xfrm>
          <a:prstGeom prst="rect">
            <a:avLst/>
          </a:prstGeom>
        </p:spPr>
      </p:pic>
      <p:pic>
        <p:nvPicPr>
          <p:cNvPr id="18" name="Picture 1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848" y="5251865"/>
            <a:ext cx="387096" cy="365760"/>
          </a:xfrm>
          <a:prstGeom prst="rect">
            <a:avLst/>
          </a:prstGeom>
        </p:spPr>
      </p:pic>
      <p:pic>
        <p:nvPicPr>
          <p:cNvPr id="23" name="Picture 22" descr="targethead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028" y="1246614"/>
            <a:ext cx="5633839" cy="1414624"/>
          </a:xfrm>
          <a:prstGeom prst="rect">
            <a:avLst/>
          </a:prstGeom>
        </p:spPr>
      </p:pic>
      <p:sp>
        <p:nvSpPr>
          <p:cNvPr id="19" name="TextBox 18"/>
          <p:cNvSpPr txBox="1"/>
          <p:nvPr/>
        </p:nvSpPr>
        <p:spPr>
          <a:xfrm>
            <a:off x="404282" y="9499348"/>
            <a:ext cx="1581092" cy="169277"/>
          </a:xfrm>
          <a:prstGeom prst="rect">
            <a:avLst/>
          </a:prstGeom>
          <a:noFill/>
        </p:spPr>
        <p:txBody>
          <a:bodyPr wrap="square" lIns="0" rIns="0" bIns="0" rtlCol="0">
            <a:spAutoFit/>
          </a:bodyPr>
          <a:lstStyle/>
          <a:p>
            <a:r>
              <a:rPr lang="en-US" sz="800"/>
              <a:t>2015_07_20shootdrygrassbarn.pptx</a:t>
            </a:r>
          </a:p>
        </p:txBody>
      </p:sp>
      <p:sp>
        <p:nvSpPr>
          <p:cNvPr id="4" name="TextBox 3"/>
          <p:cNvSpPr txBox="1"/>
          <p:nvPr/>
        </p:nvSpPr>
        <p:spPr>
          <a:xfrm>
            <a:off x="4512073" y="6835277"/>
            <a:ext cx="1428798" cy="369332"/>
          </a:xfrm>
          <a:prstGeom prst="rect">
            <a:avLst/>
          </a:prstGeom>
          <a:noFill/>
        </p:spPr>
        <p:txBody>
          <a:bodyPr wrap="square" rtlCol="0">
            <a:spAutoFit/>
          </a:bodyPr>
          <a:lstStyle/>
          <a:p>
            <a:pPr algn="r"/>
            <a:r>
              <a:rPr lang="en-US" b="1"/>
              <a:t>pnwfac.org</a:t>
            </a:r>
          </a:p>
        </p:txBody>
      </p:sp>
      <p:pic>
        <p:nvPicPr>
          <p:cNvPr id="5" name="Picture 4" descr="pnwfac3stackrigh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3907" y="5863005"/>
            <a:ext cx="3617524" cy="874168"/>
          </a:xfrm>
          <a:prstGeom prst="rect">
            <a:avLst/>
          </a:prstGeom>
        </p:spPr>
      </p:pic>
    </p:spTree>
    <p:extLst>
      <p:ext uri="{BB962C8B-B14F-4D97-AF65-F5344CB8AC3E}">
        <p14:creationId xmlns:p14="http://schemas.microsoft.com/office/powerpoint/2010/main" val="1885705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TotalTime>
  <Words>1025</Words>
  <Application>Microsoft Macintosh PowerPoint</Application>
  <PresentationFormat>Custom</PresentationFormat>
  <Paragraphs>93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27</cp:revision>
  <dcterms:created xsi:type="dcterms:W3CDTF">2015-07-04T22:40:49Z</dcterms:created>
  <dcterms:modified xsi:type="dcterms:W3CDTF">2015-08-24T16:48:49Z</dcterms:modified>
</cp:coreProperties>
</file>