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10058400" cy="15544800"/>
  <p:notesSz cx="6858000" cy="9144000"/>
  <p:defaultTextStyle>
    <a:defPPr>
      <a:defRPr lang="en-US"/>
    </a:defPPr>
    <a:lvl1pPr marL="0" algn="l" defTabSz="731520" rtl="0" eaLnBrk="1" latinLnBrk="0" hangingPunct="1">
      <a:defRPr sz="2900" kern="1200">
        <a:solidFill>
          <a:schemeClr val="tx1"/>
        </a:solidFill>
        <a:latin typeface="+mn-l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C14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41" d="100"/>
          <a:sy n="41" d="100"/>
        </p:scale>
        <p:origin x="-2464" y="8"/>
      </p:cViewPr>
      <p:guideLst>
        <p:guide orient="horz" pos="4896"/>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4828964"/>
            <a:ext cx="8549640" cy="3332057"/>
          </a:xfrm>
        </p:spPr>
        <p:txBody>
          <a:bodyPr/>
          <a:lstStyle/>
          <a:p>
            <a:r>
              <a:rPr lang="en-US"/>
              <a:t>Click to edit Master title style</a:t>
            </a:r>
          </a:p>
        </p:txBody>
      </p:sp>
      <p:sp>
        <p:nvSpPr>
          <p:cNvPr id="3" name="Subtitle 2"/>
          <p:cNvSpPr>
            <a:spLocks noGrp="1"/>
          </p:cNvSpPr>
          <p:nvPr>
            <p:ph type="subTitle" idx="1"/>
          </p:nvPr>
        </p:nvSpPr>
        <p:spPr>
          <a:xfrm>
            <a:off x="1508760" y="8808720"/>
            <a:ext cx="7040880" cy="397256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CC1525-79BD-274C-9100-B2CF75510259}" type="datetimeFigureOut">
              <a:t>8/29/15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FDFFC-DC0C-AE4F-8439-92F6646F111D}" type="slidenum">
              <a:t>‹#›</a:t>
            </a:fld>
            <a:endParaRPr lang="en-US"/>
          </a:p>
        </p:txBody>
      </p:sp>
    </p:spTree>
    <p:extLst>
      <p:ext uri="{BB962C8B-B14F-4D97-AF65-F5344CB8AC3E}">
        <p14:creationId xmlns:p14="http://schemas.microsoft.com/office/powerpoint/2010/main" val="76213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C1525-79BD-274C-9100-B2CF75510259}" type="datetimeFigureOut">
              <a:t>8/29/15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FDFFC-DC0C-AE4F-8439-92F6646F111D}" type="slidenum">
              <a:t>‹#›</a:t>
            </a:fld>
            <a:endParaRPr lang="en-US"/>
          </a:p>
        </p:txBody>
      </p:sp>
    </p:spTree>
    <p:extLst>
      <p:ext uri="{BB962C8B-B14F-4D97-AF65-F5344CB8AC3E}">
        <p14:creationId xmlns:p14="http://schemas.microsoft.com/office/powerpoint/2010/main" val="17093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1410548"/>
            <a:ext cx="2488407" cy="300640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562" y="1410548"/>
            <a:ext cx="7301071" cy="300640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C1525-79BD-274C-9100-B2CF75510259}" type="datetimeFigureOut">
              <a:t>8/29/15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FDFFC-DC0C-AE4F-8439-92F6646F111D}" type="slidenum">
              <a:t>‹#›</a:t>
            </a:fld>
            <a:endParaRPr lang="en-US"/>
          </a:p>
        </p:txBody>
      </p:sp>
    </p:spTree>
    <p:extLst>
      <p:ext uri="{BB962C8B-B14F-4D97-AF65-F5344CB8AC3E}">
        <p14:creationId xmlns:p14="http://schemas.microsoft.com/office/powerpoint/2010/main" val="94217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C1525-79BD-274C-9100-B2CF75510259}" type="datetimeFigureOut">
              <a:t>8/29/15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FDFFC-DC0C-AE4F-8439-92F6646F111D}" type="slidenum">
              <a:t>‹#›</a:t>
            </a:fld>
            <a:endParaRPr lang="en-US"/>
          </a:p>
        </p:txBody>
      </p:sp>
    </p:spTree>
    <p:extLst>
      <p:ext uri="{BB962C8B-B14F-4D97-AF65-F5344CB8AC3E}">
        <p14:creationId xmlns:p14="http://schemas.microsoft.com/office/powerpoint/2010/main" val="1359962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9988974"/>
            <a:ext cx="8549640" cy="308737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794544" y="6588551"/>
            <a:ext cx="8549640" cy="3400424"/>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CC1525-79BD-274C-9100-B2CF75510259}" type="datetimeFigureOut">
              <a:t>8/29/15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FDFFC-DC0C-AE4F-8439-92F6646F111D}" type="slidenum">
              <a:t>‹#›</a:t>
            </a:fld>
            <a:endParaRPr lang="en-US"/>
          </a:p>
        </p:txBody>
      </p:sp>
    </p:spTree>
    <p:extLst>
      <p:ext uri="{BB962C8B-B14F-4D97-AF65-F5344CB8AC3E}">
        <p14:creationId xmlns:p14="http://schemas.microsoft.com/office/powerpoint/2010/main" val="264589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562" y="8222194"/>
            <a:ext cx="4894738" cy="2325243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5941" y="8222194"/>
            <a:ext cx="4894739" cy="2325243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CC1525-79BD-274C-9100-B2CF75510259}" type="datetimeFigureOut">
              <a:t>8/29/15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FDFFC-DC0C-AE4F-8439-92F6646F111D}" type="slidenum">
              <a:t>‹#›</a:t>
            </a:fld>
            <a:endParaRPr lang="en-US"/>
          </a:p>
        </p:txBody>
      </p:sp>
    </p:spTree>
    <p:extLst>
      <p:ext uri="{BB962C8B-B14F-4D97-AF65-F5344CB8AC3E}">
        <p14:creationId xmlns:p14="http://schemas.microsoft.com/office/powerpoint/2010/main" val="2598554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622513"/>
            <a:ext cx="9052560" cy="259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3479590"/>
            <a:ext cx="4444207"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a:t>Click to edit Master text styles</a:t>
            </a:r>
          </a:p>
        </p:txBody>
      </p:sp>
      <p:sp>
        <p:nvSpPr>
          <p:cNvPr id="4" name="Content Placeholder 3"/>
          <p:cNvSpPr>
            <a:spLocks noGrp="1"/>
          </p:cNvSpPr>
          <p:nvPr>
            <p:ph sz="half" idx="2"/>
          </p:nvPr>
        </p:nvSpPr>
        <p:spPr>
          <a:xfrm>
            <a:off x="502920" y="4929717"/>
            <a:ext cx="4444207"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3479590"/>
            <a:ext cx="4445953"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a:t>Click to edit Master text styles</a:t>
            </a:r>
          </a:p>
        </p:txBody>
      </p:sp>
      <p:sp>
        <p:nvSpPr>
          <p:cNvPr id="6" name="Content Placeholder 5"/>
          <p:cNvSpPr>
            <a:spLocks noGrp="1"/>
          </p:cNvSpPr>
          <p:nvPr>
            <p:ph sz="quarter" idx="4"/>
          </p:nvPr>
        </p:nvSpPr>
        <p:spPr>
          <a:xfrm>
            <a:off x="5109528" y="4929717"/>
            <a:ext cx="4445953"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CC1525-79BD-274C-9100-B2CF75510259}" type="datetimeFigureOut">
              <a:t>8/29/15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1FDFFC-DC0C-AE4F-8439-92F6646F111D}" type="slidenum">
              <a:t>‹#›</a:t>
            </a:fld>
            <a:endParaRPr lang="en-US"/>
          </a:p>
        </p:txBody>
      </p:sp>
    </p:spTree>
    <p:extLst>
      <p:ext uri="{BB962C8B-B14F-4D97-AF65-F5344CB8AC3E}">
        <p14:creationId xmlns:p14="http://schemas.microsoft.com/office/powerpoint/2010/main" val="3646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CC1525-79BD-274C-9100-B2CF75510259}" type="datetimeFigureOut">
              <a:t>8/29/15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1FDFFC-DC0C-AE4F-8439-92F6646F111D}" type="slidenum">
              <a:t>‹#›</a:t>
            </a:fld>
            <a:endParaRPr lang="en-US"/>
          </a:p>
        </p:txBody>
      </p:sp>
    </p:spTree>
    <p:extLst>
      <p:ext uri="{BB962C8B-B14F-4D97-AF65-F5344CB8AC3E}">
        <p14:creationId xmlns:p14="http://schemas.microsoft.com/office/powerpoint/2010/main" val="22280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C1525-79BD-274C-9100-B2CF75510259}" type="datetimeFigureOut">
              <a:t>8/29/15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1FDFFC-DC0C-AE4F-8439-92F6646F111D}" type="slidenum">
              <a:t>‹#›</a:t>
            </a:fld>
            <a:endParaRPr lang="en-US"/>
          </a:p>
        </p:txBody>
      </p:sp>
    </p:spTree>
    <p:extLst>
      <p:ext uri="{BB962C8B-B14F-4D97-AF65-F5344CB8AC3E}">
        <p14:creationId xmlns:p14="http://schemas.microsoft.com/office/powerpoint/2010/main" val="23550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618913"/>
            <a:ext cx="3309144" cy="263398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3932555" y="618915"/>
            <a:ext cx="5622925" cy="13267056"/>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3252895"/>
            <a:ext cx="3309144" cy="10633076"/>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5CC1525-79BD-274C-9100-B2CF75510259}" type="datetimeFigureOut">
              <a:t>8/29/15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FDFFC-DC0C-AE4F-8439-92F6646F111D}" type="slidenum">
              <a:t>‹#›</a:t>
            </a:fld>
            <a:endParaRPr lang="en-US"/>
          </a:p>
        </p:txBody>
      </p:sp>
    </p:spTree>
    <p:extLst>
      <p:ext uri="{BB962C8B-B14F-4D97-AF65-F5344CB8AC3E}">
        <p14:creationId xmlns:p14="http://schemas.microsoft.com/office/powerpoint/2010/main" val="3885514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10881360"/>
            <a:ext cx="6035040" cy="1284606"/>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1971517" y="1388957"/>
            <a:ext cx="6035040" cy="9326880"/>
          </a:xfrm>
        </p:spPr>
        <p:txBody>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en-US"/>
          </a:p>
        </p:txBody>
      </p:sp>
      <p:sp>
        <p:nvSpPr>
          <p:cNvPr id="4" name="Text Placeholder 3"/>
          <p:cNvSpPr>
            <a:spLocks noGrp="1"/>
          </p:cNvSpPr>
          <p:nvPr>
            <p:ph type="body" sz="half" idx="2"/>
          </p:nvPr>
        </p:nvSpPr>
        <p:spPr>
          <a:xfrm>
            <a:off x="1971517" y="12165966"/>
            <a:ext cx="6035040" cy="1824354"/>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5CC1525-79BD-274C-9100-B2CF75510259}" type="datetimeFigureOut">
              <a:t>8/29/15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FDFFC-DC0C-AE4F-8439-92F6646F111D}" type="slidenum">
              <a:t>‹#›</a:t>
            </a:fld>
            <a:endParaRPr lang="en-US"/>
          </a:p>
        </p:txBody>
      </p:sp>
    </p:spTree>
    <p:extLst>
      <p:ext uri="{BB962C8B-B14F-4D97-AF65-F5344CB8AC3E}">
        <p14:creationId xmlns:p14="http://schemas.microsoft.com/office/powerpoint/2010/main" val="33882105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22513"/>
            <a:ext cx="9052560" cy="2590800"/>
          </a:xfrm>
          <a:prstGeom prst="rect">
            <a:avLst/>
          </a:prstGeom>
        </p:spPr>
        <p:txBody>
          <a:bodyPr vert="horz" lIns="146304" tIns="73152" rIns="146304" bIns="73152" rtlCol="0" anchor="ctr">
            <a:normAutofit/>
          </a:bodyPr>
          <a:lstStyle/>
          <a:p>
            <a:r>
              <a:rPr lang="en-US"/>
              <a:t>Click to edit Master title style</a:t>
            </a:r>
          </a:p>
        </p:txBody>
      </p:sp>
      <p:sp>
        <p:nvSpPr>
          <p:cNvPr id="3" name="Text Placeholder 2"/>
          <p:cNvSpPr>
            <a:spLocks noGrp="1"/>
          </p:cNvSpPr>
          <p:nvPr>
            <p:ph type="body" idx="1"/>
          </p:nvPr>
        </p:nvSpPr>
        <p:spPr>
          <a:xfrm>
            <a:off x="502920" y="3627121"/>
            <a:ext cx="9052560" cy="10258849"/>
          </a:xfrm>
          <a:prstGeom prst="rect">
            <a:avLst/>
          </a:prstGeom>
        </p:spPr>
        <p:txBody>
          <a:bodyPr vert="horz" lIns="146304" tIns="73152" rIns="146304" bIns="731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14407728"/>
            <a:ext cx="2346960" cy="827617"/>
          </a:xfrm>
          <a:prstGeom prst="rect">
            <a:avLst/>
          </a:prstGeom>
        </p:spPr>
        <p:txBody>
          <a:bodyPr vert="horz" lIns="146304" tIns="73152" rIns="146304" bIns="73152" rtlCol="0" anchor="ctr"/>
          <a:lstStyle>
            <a:lvl1pPr algn="l">
              <a:defRPr sz="1900">
                <a:solidFill>
                  <a:schemeClr val="tx1">
                    <a:tint val="75000"/>
                  </a:schemeClr>
                </a:solidFill>
              </a:defRPr>
            </a:lvl1pPr>
          </a:lstStyle>
          <a:p>
            <a:fld id="{75CC1525-79BD-274C-9100-B2CF75510259}" type="datetimeFigureOut">
              <a:t>8/29/15</a:t>
            </a:fld>
            <a:endParaRPr lang="en-US"/>
          </a:p>
        </p:txBody>
      </p:sp>
      <p:sp>
        <p:nvSpPr>
          <p:cNvPr id="5" name="Footer Placeholder 4"/>
          <p:cNvSpPr>
            <a:spLocks noGrp="1"/>
          </p:cNvSpPr>
          <p:nvPr>
            <p:ph type="ftr" sz="quarter" idx="3"/>
          </p:nvPr>
        </p:nvSpPr>
        <p:spPr>
          <a:xfrm>
            <a:off x="3436620" y="14407728"/>
            <a:ext cx="3185160" cy="827617"/>
          </a:xfrm>
          <a:prstGeom prst="rect">
            <a:avLst/>
          </a:prstGeom>
        </p:spPr>
        <p:txBody>
          <a:bodyPr vert="horz" lIns="146304" tIns="73152" rIns="146304" bIns="73152"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14407728"/>
            <a:ext cx="2346960" cy="827617"/>
          </a:xfrm>
          <a:prstGeom prst="rect">
            <a:avLst/>
          </a:prstGeom>
        </p:spPr>
        <p:txBody>
          <a:bodyPr vert="horz" lIns="146304" tIns="73152" rIns="146304" bIns="73152" rtlCol="0" anchor="ctr"/>
          <a:lstStyle>
            <a:lvl1pPr algn="r">
              <a:defRPr sz="1900">
                <a:solidFill>
                  <a:schemeClr val="tx1">
                    <a:tint val="75000"/>
                  </a:schemeClr>
                </a:solidFill>
              </a:defRPr>
            </a:lvl1pPr>
          </a:lstStyle>
          <a:p>
            <a:fld id="{991FDFFC-DC0C-AE4F-8439-92F6646F111D}" type="slidenum">
              <a:t>‹#›</a:t>
            </a:fld>
            <a:endParaRPr lang="en-US"/>
          </a:p>
        </p:txBody>
      </p:sp>
    </p:spTree>
    <p:extLst>
      <p:ext uri="{BB962C8B-B14F-4D97-AF65-F5344CB8AC3E}">
        <p14:creationId xmlns:p14="http://schemas.microsoft.com/office/powerpoint/2010/main" val="11130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31520" rtl="0" eaLnBrk="1" latinLnBrk="0" hangingPunct="1">
        <a:spcBef>
          <a:spcPct val="0"/>
        </a:spcBef>
        <a:buNone/>
        <a:defRPr sz="7000" kern="1200">
          <a:solidFill>
            <a:schemeClr val="tx1"/>
          </a:solidFill>
          <a:latin typeface="+mj-lt"/>
          <a:ea typeface="+mj-ea"/>
          <a:cs typeface="+mj-cs"/>
        </a:defRPr>
      </a:lvl1pPr>
    </p:titleStyle>
    <p:body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20" rtl="0" eaLnBrk="1" latinLnBrk="0" hangingPunct="1">
        <a:defRPr sz="2900" kern="1200">
          <a:solidFill>
            <a:schemeClr val="tx1"/>
          </a:solidFill>
          <a:latin typeface="+mn-l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wanted11x17pap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15544800"/>
          </a:xfrm>
          <a:prstGeom prst="rect">
            <a:avLst/>
          </a:prstGeom>
        </p:spPr>
      </p:pic>
      <p:sp>
        <p:nvSpPr>
          <p:cNvPr id="5" name="Rectangle 4"/>
          <p:cNvSpPr/>
          <p:nvPr/>
        </p:nvSpPr>
        <p:spPr>
          <a:xfrm>
            <a:off x="103399" y="14791455"/>
            <a:ext cx="1608133" cy="215444"/>
          </a:xfrm>
          <a:prstGeom prst="rect">
            <a:avLst/>
          </a:prstGeom>
        </p:spPr>
        <p:txBody>
          <a:bodyPr wrap="none">
            <a:spAutoFit/>
          </a:bodyPr>
          <a:lstStyle/>
          <a:p>
            <a:r>
              <a:rPr lang="en-US" sz="800"/>
              <a:t>2015_08_20targetprohibited.pptx</a:t>
            </a:r>
          </a:p>
        </p:txBody>
      </p:sp>
      <p:sp>
        <p:nvSpPr>
          <p:cNvPr id="9" name="TextBox 8"/>
          <p:cNvSpPr txBox="1"/>
          <p:nvPr/>
        </p:nvSpPr>
        <p:spPr>
          <a:xfrm>
            <a:off x="3819035" y="8670606"/>
            <a:ext cx="5114465" cy="1523494"/>
          </a:xfrm>
          <a:prstGeom prst="rect">
            <a:avLst/>
          </a:prstGeom>
          <a:noFill/>
        </p:spPr>
        <p:txBody>
          <a:bodyPr wrap="square" lIns="0" bIns="0" rtlCol="0">
            <a:spAutoFit/>
          </a:bodyPr>
          <a:lstStyle/>
          <a:p>
            <a:pPr>
              <a:tabLst>
                <a:tab pos="2681288" algn="l"/>
              </a:tabLst>
            </a:pPr>
            <a:r>
              <a:rPr lang="en-US" sz="2400" b="1" dirty="0">
                <a:latin typeface="Times"/>
                <a:cs typeface="Times"/>
              </a:rPr>
              <a:t>The following are prohibited:</a:t>
            </a:r>
          </a:p>
          <a:p>
            <a:pPr>
              <a:tabLst>
                <a:tab pos="2032000" algn="l"/>
              </a:tabLst>
            </a:pPr>
            <a:r>
              <a:rPr lang="en-US" sz="2400" dirty="0">
                <a:latin typeface="Times"/>
                <a:cs typeface="Times"/>
              </a:rPr>
              <a:t>• Explosives	• Exploding targets</a:t>
            </a:r>
          </a:p>
          <a:p>
            <a:pPr>
              <a:tabLst>
                <a:tab pos="2032000" algn="l"/>
              </a:tabLst>
            </a:pPr>
            <a:r>
              <a:rPr lang="en-US" sz="2400" dirty="0">
                <a:latin typeface="Times"/>
                <a:cs typeface="Times"/>
              </a:rPr>
              <a:t>• Fireworks	• Tracer bullets</a:t>
            </a:r>
          </a:p>
          <a:p>
            <a:pPr>
              <a:tabLst>
                <a:tab pos="2681288" algn="l"/>
              </a:tabLst>
            </a:pPr>
            <a:r>
              <a:rPr lang="en-US" sz="2400" dirty="0">
                <a:latin typeface="Times"/>
                <a:cs typeface="Times"/>
              </a:rPr>
              <a:t>• Incendiary ammunition</a:t>
            </a:r>
          </a:p>
        </p:txBody>
      </p:sp>
      <p:sp>
        <p:nvSpPr>
          <p:cNvPr id="11" name="TextBox 10"/>
          <p:cNvSpPr txBox="1"/>
          <p:nvPr/>
        </p:nvSpPr>
        <p:spPr>
          <a:xfrm>
            <a:off x="1498652" y="6724855"/>
            <a:ext cx="7434848" cy="1892826"/>
          </a:xfrm>
          <a:prstGeom prst="rect">
            <a:avLst/>
          </a:prstGeom>
          <a:noFill/>
        </p:spPr>
        <p:txBody>
          <a:bodyPr wrap="square" lIns="0" bIns="0" rtlCol="0">
            <a:spAutoFit/>
          </a:bodyPr>
          <a:lstStyle/>
          <a:p>
            <a:r>
              <a:rPr lang="en-US" sz="2400" dirty="0">
                <a:latin typeface="Times New Roman"/>
                <a:cs typeface="Times New Roman"/>
              </a:rPr>
              <a:t>The Forest Service fully recognizes hunting and target shooting as valid uses of National Forest System lands. Help protect the reputation of responsible hunters and shooters by obeying restrictions. The use of explosives are banned on national forests in Oregon and Washington. </a:t>
            </a:r>
            <a:endParaRPr lang="en-US" sz="2400" dirty="0"/>
          </a:p>
        </p:txBody>
      </p:sp>
      <p:pic>
        <p:nvPicPr>
          <p:cNvPr id="15" name="Picture 14" descr="preventhead2.png"/>
          <p:cNvPicPr>
            <a:picLocks noChangeAspect="1"/>
          </p:cNvPicPr>
          <p:nvPr/>
        </p:nvPicPr>
        <p:blipFill>
          <a:blip r:embed="rId3">
            <a:duotone>
              <a:prstClr val="black"/>
              <a:srgbClr val="6C1426">
                <a:tint val="45000"/>
                <a:satMod val="400000"/>
              </a:srgbClr>
            </a:duotone>
            <a:extLst>
              <a:ext uri="{28A0092B-C50C-407E-A947-70E740481C1C}">
                <a14:useLocalDpi xmlns:a14="http://schemas.microsoft.com/office/drawing/2010/main" val="0"/>
              </a:ext>
            </a:extLst>
          </a:blip>
          <a:stretch>
            <a:fillRect/>
          </a:stretch>
        </p:blipFill>
        <p:spPr>
          <a:xfrm>
            <a:off x="1888339" y="1379269"/>
            <a:ext cx="6609443" cy="4250309"/>
          </a:xfrm>
          <a:prstGeom prst="rect">
            <a:avLst/>
          </a:prstGeom>
        </p:spPr>
      </p:pic>
      <p:pic>
        <p:nvPicPr>
          <p:cNvPr id="17" name="Picture 16" descr="shootingtex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653" y="5763155"/>
            <a:ext cx="7206641" cy="955062"/>
          </a:xfrm>
          <a:prstGeom prst="rect">
            <a:avLst/>
          </a:prstGeom>
        </p:spPr>
      </p:pic>
      <p:pic>
        <p:nvPicPr>
          <p:cNvPr id="19" name="Picture 18" descr="roguesiskiyoun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6604" y="11442628"/>
            <a:ext cx="3759568" cy="2597636"/>
          </a:xfrm>
          <a:prstGeom prst="rect">
            <a:avLst/>
          </a:prstGeom>
        </p:spPr>
      </p:pic>
      <p:sp>
        <p:nvSpPr>
          <p:cNvPr id="20" name="Rectangle 19"/>
          <p:cNvSpPr/>
          <p:nvPr/>
        </p:nvSpPr>
        <p:spPr>
          <a:xfrm>
            <a:off x="5029200" y="10303565"/>
            <a:ext cx="3676094" cy="1077218"/>
          </a:xfrm>
          <a:prstGeom prst="rect">
            <a:avLst/>
          </a:prstGeom>
        </p:spPr>
        <p:txBody>
          <a:bodyPr wrap="square">
            <a:spAutoFit/>
          </a:bodyPr>
          <a:lstStyle/>
          <a:p>
            <a:pPr algn="ctr"/>
            <a:r>
              <a:rPr lang="en-US" sz="1600" b="1">
                <a:latin typeface="Times"/>
                <a:cs typeface="Times"/>
              </a:rPr>
              <a:t>Rogue River-Siskiyou National Forest</a:t>
            </a:r>
          </a:p>
          <a:p>
            <a:pPr algn="ctr"/>
            <a:r>
              <a:rPr lang="en-US" sz="1600">
                <a:latin typeface="Times"/>
                <a:cs typeface="Times"/>
              </a:rPr>
              <a:t>3040 Biddle Road | Medford, OR 97504</a:t>
            </a:r>
          </a:p>
          <a:p>
            <a:pPr algn="ctr"/>
            <a:r>
              <a:rPr lang="en-US" sz="1600">
                <a:latin typeface="Times"/>
                <a:cs typeface="Times"/>
              </a:rPr>
              <a:t>(541) 618-2200</a:t>
            </a:r>
          </a:p>
          <a:p>
            <a:pPr algn="ctr"/>
            <a:r>
              <a:rPr lang="en-US" sz="1600">
                <a:latin typeface="Times"/>
                <a:cs typeface="Times"/>
              </a:rPr>
              <a:t>www.fs.usda.gov/rogue-siskiyou/</a:t>
            </a:r>
          </a:p>
        </p:txBody>
      </p:sp>
      <p:sp>
        <p:nvSpPr>
          <p:cNvPr id="21" name="Rectangle 20"/>
          <p:cNvSpPr/>
          <p:nvPr/>
        </p:nvSpPr>
        <p:spPr>
          <a:xfrm>
            <a:off x="6781539" y="14053488"/>
            <a:ext cx="1428596" cy="215444"/>
          </a:xfrm>
          <a:prstGeom prst="rect">
            <a:avLst/>
          </a:prstGeom>
        </p:spPr>
        <p:txBody>
          <a:bodyPr wrap="none">
            <a:spAutoFit/>
          </a:bodyPr>
          <a:lstStyle/>
          <a:p>
            <a:r>
              <a:rPr lang="en-US" sz="800"/>
              <a:t>2015_08_29target11x17.pptx</a:t>
            </a:r>
          </a:p>
        </p:txBody>
      </p:sp>
    </p:spTree>
    <p:extLst>
      <p:ext uri="{BB962C8B-B14F-4D97-AF65-F5344CB8AC3E}">
        <p14:creationId xmlns:p14="http://schemas.microsoft.com/office/powerpoint/2010/main" val="2031290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ybarn11x17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15544800"/>
          </a:xfrm>
          <a:prstGeom prst="rect">
            <a:avLst/>
          </a:prstGeom>
        </p:spPr>
      </p:pic>
      <p:sp>
        <p:nvSpPr>
          <p:cNvPr id="5" name="Rectangle 4"/>
          <p:cNvSpPr/>
          <p:nvPr/>
        </p:nvSpPr>
        <p:spPr>
          <a:xfrm>
            <a:off x="4838390" y="14150065"/>
            <a:ext cx="1428596" cy="215444"/>
          </a:xfrm>
          <a:prstGeom prst="rect">
            <a:avLst/>
          </a:prstGeom>
        </p:spPr>
        <p:txBody>
          <a:bodyPr wrap="none">
            <a:spAutoFit/>
          </a:bodyPr>
          <a:lstStyle/>
          <a:p>
            <a:r>
              <a:rPr lang="en-US" sz="800"/>
              <a:t>2015_08_29target11x17.pptx</a:t>
            </a:r>
          </a:p>
        </p:txBody>
      </p:sp>
      <p:sp>
        <p:nvSpPr>
          <p:cNvPr id="9" name="TextBox 8"/>
          <p:cNvSpPr txBox="1"/>
          <p:nvPr/>
        </p:nvSpPr>
        <p:spPr>
          <a:xfrm>
            <a:off x="2700173" y="8689453"/>
            <a:ext cx="5114465" cy="1523494"/>
          </a:xfrm>
          <a:prstGeom prst="rect">
            <a:avLst/>
          </a:prstGeom>
          <a:noFill/>
        </p:spPr>
        <p:txBody>
          <a:bodyPr wrap="square" lIns="0" bIns="0" rtlCol="0">
            <a:spAutoFit/>
          </a:bodyPr>
          <a:lstStyle/>
          <a:p>
            <a:pPr>
              <a:tabLst>
                <a:tab pos="2681288" algn="l"/>
              </a:tabLst>
            </a:pPr>
            <a:r>
              <a:rPr lang="en-US" sz="2400" b="1" dirty="0">
                <a:latin typeface="Times"/>
                <a:cs typeface="Times"/>
              </a:rPr>
              <a:t>The following are prohibited:</a:t>
            </a:r>
          </a:p>
          <a:p>
            <a:pPr>
              <a:tabLst>
                <a:tab pos="2032000" algn="l"/>
              </a:tabLst>
            </a:pPr>
            <a:r>
              <a:rPr lang="en-US" sz="2400" dirty="0">
                <a:latin typeface="Times"/>
                <a:cs typeface="Times"/>
              </a:rPr>
              <a:t>• Explosives	• Exploding targets</a:t>
            </a:r>
          </a:p>
          <a:p>
            <a:pPr>
              <a:tabLst>
                <a:tab pos="2032000" algn="l"/>
              </a:tabLst>
            </a:pPr>
            <a:r>
              <a:rPr lang="en-US" sz="2400" dirty="0">
                <a:latin typeface="Times"/>
                <a:cs typeface="Times"/>
              </a:rPr>
              <a:t>• Fireworks	• Tracer bullets</a:t>
            </a:r>
          </a:p>
          <a:p>
            <a:pPr>
              <a:tabLst>
                <a:tab pos="2681288" algn="l"/>
              </a:tabLst>
            </a:pPr>
            <a:r>
              <a:rPr lang="en-US" sz="2400" dirty="0">
                <a:latin typeface="Times"/>
                <a:cs typeface="Times"/>
              </a:rPr>
              <a:t>• Incendiary ammunition</a:t>
            </a:r>
          </a:p>
        </p:txBody>
      </p:sp>
      <p:sp>
        <p:nvSpPr>
          <p:cNvPr id="11" name="TextBox 10"/>
          <p:cNvSpPr txBox="1"/>
          <p:nvPr/>
        </p:nvSpPr>
        <p:spPr>
          <a:xfrm>
            <a:off x="1539982" y="6740908"/>
            <a:ext cx="7165311" cy="1892826"/>
          </a:xfrm>
          <a:prstGeom prst="rect">
            <a:avLst/>
          </a:prstGeom>
          <a:noFill/>
        </p:spPr>
        <p:txBody>
          <a:bodyPr wrap="square" lIns="0" bIns="0" rtlCol="0">
            <a:spAutoFit/>
          </a:bodyPr>
          <a:lstStyle/>
          <a:p>
            <a:r>
              <a:rPr lang="en-US" sz="2400" dirty="0">
                <a:latin typeface="Times New Roman"/>
                <a:cs typeface="Times New Roman"/>
              </a:rPr>
              <a:t>The Forest Service fully recognizes hunting and target shooting as valid uses of National Forest System lands. Help protect the reputation of responsible hunters and shooters by obeying restrictions. The use of explosives are banned on national forests in Oregon and Washington. </a:t>
            </a:r>
            <a:endParaRPr lang="en-US" sz="2400" dirty="0"/>
          </a:p>
        </p:txBody>
      </p:sp>
      <p:pic>
        <p:nvPicPr>
          <p:cNvPr id="15" name="Picture 14" descr="preventhead2.png"/>
          <p:cNvPicPr>
            <a:picLocks noChangeAspect="1"/>
          </p:cNvPicPr>
          <p:nvPr/>
        </p:nvPicPr>
        <p:blipFill>
          <a:blip r:embed="rId3">
            <a:duotone>
              <a:prstClr val="black"/>
              <a:srgbClr val="6C1426">
                <a:tint val="45000"/>
                <a:satMod val="400000"/>
              </a:srgbClr>
            </a:duotone>
            <a:extLst>
              <a:ext uri="{28A0092B-C50C-407E-A947-70E740481C1C}">
                <a14:useLocalDpi xmlns:a14="http://schemas.microsoft.com/office/drawing/2010/main" val="0"/>
              </a:ext>
            </a:extLst>
          </a:blip>
          <a:stretch>
            <a:fillRect/>
          </a:stretch>
        </p:blipFill>
        <p:spPr>
          <a:xfrm>
            <a:off x="1928017" y="1453693"/>
            <a:ext cx="6126639" cy="3939834"/>
          </a:xfrm>
          <a:prstGeom prst="rect">
            <a:avLst/>
          </a:prstGeom>
        </p:spPr>
      </p:pic>
      <p:pic>
        <p:nvPicPr>
          <p:cNvPr id="17" name="Picture 16" descr="shootingtex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652" y="5579341"/>
            <a:ext cx="7206641" cy="955062"/>
          </a:xfrm>
          <a:prstGeom prst="rect">
            <a:avLst/>
          </a:prstGeom>
        </p:spPr>
      </p:pic>
      <p:pic>
        <p:nvPicPr>
          <p:cNvPr id="19" name="Picture 18" descr="roguesiskiyoun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8390" y="11593951"/>
            <a:ext cx="3759568" cy="2597636"/>
          </a:xfrm>
          <a:prstGeom prst="rect">
            <a:avLst/>
          </a:prstGeom>
        </p:spPr>
      </p:pic>
      <p:sp>
        <p:nvSpPr>
          <p:cNvPr id="20" name="Rectangle 19"/>
          <p:cNvSpPr/>
          <p:nvPr/>
        </p:nvSpPr>
        <p:spPr>
          <a:xfrm>
            <a:off x="4704191" y="10399761"/>
            <a:ext cx="3676094" cy="1077218"/>
          </a:xfrm>
          <a:prstGeom prst="rect">
            <a:avLst/>
          </a:prstGeom>
        </p:spPr>
        <p:txBody>
          <a:bodyPr wrap="square">
            <a:spAutoFit/>
          </a:bodyPr>
          <a:lstStyle/>
          <a:p>
            <a:pPr algn="ctr"/>
            <a:r>
              <a:rPr lang="en-US" sz="1600" b="1">
                <a:latin typeface="Times"/>
                <a:cs typeface="Times"/>
              </a:rPr>
              <a:t>Rogue River-Siskiyou National Forest</a:t>
            </a:r>
          </a:p>
          <a:p>
            <a:pPr algn="ctr"/>
            <a:r>
              <a:rPr lang="en-US" sz="1600">
                <a:latin typeface="Times"/>
                <a:cs typeface="Times"/>
              </a:rPr>
              <a:t>3040 Biddle Road | Medford, OR 97504</a:t>
            </a:r>
          </a:p>
          <a:p>
            <a:pPr algn="ctr"/>
            <a:r>
              <a:rPr lang="en-US" sz="1600">
                <a:latin typeface="Times"/>
                <a:cs typeface="Times"/>
              </a:rPr>
              <a:t>(541) 618-2200</a:t>
            </a:r>
          </a:p>
          <a:p>
            <a:pPr algn="ctr"/>
            <a:r>
              <a:rPr lang="en-US" sz="1600">
                <a:latin typeface="Times"/>
                <a:cs typeface="Times"/>
              </a:rPr>
              <a:t>www.fs.usda.gov/rogue-siskiyou/</a:t>
            </a:r>
          </a:p>
        </p:txBody>
      </p:sp>
    </p:spTree>
    <p:extLst>
      <p:ext uri="{BB962C8B-B14F-4D97-AF65-F5344CB8AC3E}">
        <p14:creationId xmlns:p14="http://schemas.microsoft.com/office/powerpoint/2010/main" val="1656894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TotalTime>
  <Words>163</Words>
  <Application>Microsoft Macintosh PowerPoint</Application>
  <PresentationFormat>Custom</PresentationFormat>
  <Paragraphs>21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US 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 Hensley</dc:creator>
  <cp:lastModifiedBy>Gwen Hensley</cp:lastModifiedBy>
  <cp:revision>9</cp:revision>
  <cp:lastPrinted>2015-08-29T19:32:08Z</cp:lastPrinted>
  <dcterms:created xsi:type="dcterms:W3CDTF">2015-08-29T16:31:28Z</dcterms:created>
  <dcterms:modified xsi:type="dcterms:W3CDTF">2015-08-29T19:48:28Z</dcterms:modified>
</cp:coreProperties>
</file>