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760" y="134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9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1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5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4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5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3A9D1-5A75-D143-82F2-EE15582DF48D}" type="datetimeFigureOut">
              <a:rPr lang="en-US" smtClean="0"/>
              <a:t>8/21/15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FBF3-84DD-7E4D-B3E9-6B0DD69FC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ohibitedtarget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444500"/>
            <a:ext cx="6870307" cy="9156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197" y="3395005"/>
            <a:ext cx="2965484" cy="1523494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600" dirty="0"/>
              <a:t>The use of explosives are banned on national forests in Oregon and Washington. </a:t>
            </a:r>
          </a:p>
          <a:p>
            <a:r>
              <a:rPr lang="en-US" sz="1600" dirty="0"/>
              <a:t>Explosives cause wildfires -- high temperatures and often flames are generated when they explode.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59510" y="9207033"/>
            <a:ext cx="16081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/>
              <a:t>2015_08_20targetprohibited.pptx</a:t>
            </a:r>
          </a:p>
        </p:txBody>
      </p:sp>
      <p:pic>
        <p:nvPicPr>
          <p:cNvPr id="6" name="Picture 5" descr="explosivesprohi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89" y="811152"/>
            <a:ext cx="6054599" cy="2013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5195" y="2824360"/>
            <a:ext cx="582330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/>
              <a:t>On National Forest lands in Oregon and Washington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6813" y="3356112"/>
            <a:ext cx="2671685" cy="1523494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600" dirty="0"/>
              <a:t>The following are prohibited: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Explosives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Fireworks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Exploding targets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Tracer bullets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Incendiary ammunition</a:t>
            </a:r>
          </a:p>
        </p:txBody>
      </p:sp>
      <p:pic>
        <p:nvPicPr>
          <p:cNvPr id="11" name="Picture 10" descr="resp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54" y="6285489"/>
            <a:ext cx="2053616" cy="724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2884" y="7091115"/>
            <a:ext cx="4275614" cy="784830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600" dirty="0"/>
              <a:t>The Forest Service fully recognizes hunting and target shooting as valid uses of National Forest System lands. Please enjoy your sport responsibly.</a:t>
            </a:r>
          </a:p>
        </p:txBody>
      </p:sp>
    </p:spTree>
    <p:extLst>
      <p:ext uri="{BB962C8B-B14F-4D97-AF65-F5344CB8AC3E}">
        <p14:creationId xmlns:p14="http://schemas.microsoft.com/office/powerpoint/2010/main" val="50534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explodingtarget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87"/>
            <a:ext cx="7772400" cy="10068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9842956"/>
            <a:ext cx="16081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/>
              <a:t>2015_08_20targetprohibited.pptx</a:t>
            </a:r>
          </a:p>
        </p:txBody>
      </p:sp>
      <p:pic>
        <p:nvPicPr>
          <p:cNvPr id="2" name="Picture 1" descr="explos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92" y="891291"/>
            <a:ext cx="5827776" cy="2054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5197" y="3493537"/>
            <a:ext cx="2965484" cy="1523494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600" dirty="0"/>
              <a:t>The use of explosives are banned on national forests in Oregon and Washington. </a:t>
            </a:r>
          </a:p>
          <a:p>
            <a:r>
              <a:rPr lang="en-US" sz="1600" dirty="0"/>
              <a:t>Explosives cause wildfires -- high temperatures and often flames are generated when they explode.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195" y="2922892"/>
            <a:ext cx="582330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100" b="1"/>
              <a:t>On National Forest lands in Oregon and Washington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6813" y="3498436"/>
            <a:ext cx="2671685" cy="1523494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600" dirty="0"/>
              <a:t>The following are prohibited: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Explosives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Fireworks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Exploding targets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Tracer bullets</a:t>
            </a:r>
          </a:p>
          <a:p>
            <a:pPr marL="174625" indent="-174625">
              <a:buFont typeface="Arial"/>
              <a:buChar char="•"/>
            </a:pPr>
            <a:r>
              <a:rPr lang="en-US" sz="1600" dirty="0"/>
              <a:t>Incendiary ammunition</a:t>
            </a:r>
          </a:p>
        </p:txBody>
      </p:sp>
      <p:pic>
        <p:nvPicPr>
          <p:cNvPr id="14" name="Picture 13" descr="resp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05" y="6241697"/>
            <a:ext cx="2053616" cy="7248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4271" y="7113011"/>
            <a:ext cx="4450661" cy="784830"/>
          </a:xfrm>
          <a:prstGeom prst="rect">
            <a:avLst/>
          </a:prstGeom>
          <a:noFill/>
        </p:spPr>
        <p:txBody>
          <a:bodyPr wrap="square" lIns="0" bIns="0" rtlCol="0">
            <a:spAutoFit/>
          </a:bodyPr>
          <a:lstStyle/>
          <a:p>
            <a:r>
              <a:rPr lang="en-US" sz="1600" dirty="0"/>
              <a:t>The Forest Service fully recognizes hunting and target shooting as valid uses of National Forest System lands. Please enjoy your sport responsibly.</a:t>
            </a:r>
          </a:p>
        </p:txBody>
      </p:sp>
    </p:spTree>
    <p:extLst>
      <p:ext uri="{BB962C8B-B14F-4D97-AF65-F5344CB8AC3E}">
        <p14:creationId xmlns:p14="http://schemas.microsoft.com/office/powerpoint/2010/main" val="41962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152</Words>
  <Application>Microsoft Macintosh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US Forest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 Hensley</dc:creator>
  <cp:lastModifiedBy>Gwen Hensley</cp:lastModifiedBy>
  <cp:revision>13</cp:revision>
  <cp:lastPrinted>2014-06-30T15:51:10Z</cp:lastPrinted>
  <dcterms:created xsi:type="dcterms:W3CDTF">2014-06-28T15:50:55Z</dcterms:created>
  <dcterms:modified xsi:type="dcterms:W3CDTF">2015-08-22T01:47:14Z</dcterms:modified>
</cp:coreProperties>
</file>