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992" y="896"/>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392EAD-FCC8-D64D-8A39-354E7BB8647A}" type="datetimeFigureOut">
              <a:t>8/21/15</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326AE-1080-BC49-833C-6EAEFF76BA04}" type="slidenum">
              <a:t>‹#›</a:t>
            </a:fld>
            <a:endParaRPr lang="en-US"/>
          </a:p>
        </p:txBody>
      </p:sp>
    </p:spTree>
    <p:extLst>
      <p:ext uri="{BB962C8B-B14F-4D97-AF65-F5344CB8AC3E}">
        <p14:creationId xmlns:p14="http://schemas.microsoft.com/office/powerpoint/2010/main" val="39679816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text is editable, so you can change the wording if regulations or tips change.</a:t>
            </a:r>
            <a:r>
              <a:rPr lang="en-US" baseline="0"/>
              <a:t> </a:t>
            </a:r>
            <a:r>
              <a:rPr lang="en-US"/>
              <a:t>Make sure the bullets line up if you revise the text. You can also switch</a:t>
            </a:r>
            <a:r>
              <a:rPr lang="en-US" baseline="0"/>
              <a:t> out logos and contact information. Logos are in the art_warming folder, in the agencylogos.pptx file; you can copy, paste and resize to fit, then add contact information.  Always clear products you make with Public Affairs, Fire, Resource Specialists, Law Enforcement, Forest Supervisor etc. to make sure they are correct.</a:t>
            </a:r>
            <a:endParaRPr lang="en-US"/>
          </a:p>
        </p:txBody>
      </p:sp>
      <p:sp>
        <p:nvSpPr>
          <p:cNvPr id="4" name="Slide Number Placeholder 3"/>
          <p:cNvSpPr>
            <a:spLocks noGrp="1"/>
          </p:cNvSpPr>
          <p:nvPr>
            <p:ph type="sldNum" sz="quarter" idx="10"/>
          </p:nvPr>
        </p:nvSpPr>
        <p:spPr/>
        <p:txBody>
          <a:bodyPr/>
          <a:lstStyle/>
          <a:p>
            <a:fld id="{542326AE-1080-BC49-833C-6EAEFF76BA04}" type="slidenum">
              <a:t>1</a:t>
            </a:fld>
            <a:endParaRPr lang="en-US"/>
          </a:p>
        </p:txBody>
      </p:sp>
    </p:spTree>
    <p:extLst>
      <p:ext uri="{BB962C8B-B14F-4D97-AF65-F5344CB8AC3E}">
        <p14:creationId xmlns:p14="http://schemas.microsoft.com/office/powerpoint/2010/main" val="1160806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E701CE-6EDE-1248-A85B-F258764DE02A}"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52B34-73A4-F142-BFD7-8AC5A701D1D4}" type="slidenum">
              <a:rPr lang="en-US" smtClean="0"/>
              <a:t>‹#›</a:t>
            </a:fld>
            <a:endParaRPr lang="en-US"/>
          </a:p>
        </p:txBody>
      </p:sp>
    </p:spTree>
    <p:extLst>
      <p:ext uri="{BB962C8B-B14F-4D97-AF65-F5344CB8AC3E}">
        <p14:creationId xmlns:p14="http://schemas.microsoft.com/office/powerpoint/2010/main" val="78100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701CE-6EDE-1248-A85B-F258764DE02A}"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52B34-73A4-F142-BFD7-8AC5A701D1D4}" type="slidenum">
              <a:rPr lang="en-US" smtClean="0"/>
              <a:t>‹#›</a:t>
            </a:fld>
            <a:endParaRPr lang="en-US"/>
          </a:p>
        </p:txBody>
      </p:sp>
    </p:spTree>
    <p:extLst>
      <p:ext uri="{BB962C8B-B14F-4D97-AF65-F5344CB8AC3E}">
        <p14:creationId xmlns:p14="http://schemas.microsoft.com/office/powerpoint/2010/main" val="382214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352637"/>
            <a:ext cx="7301071"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701CE-6EDE-1248-A85B-F258764DE02A}"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52B34-73A4-F142-BFD7-8AC5A701D1D4}" type="slidenum">
              <a:rPr lang="en-US" smtClean="0"/>
              <a:t>‹#›</a:t>
            </a:fld>
            <a:endParaRPr lang="en-US"/>
          </a:p>
        </p:txBody>
      </p:sp>
    </p:spTree>
    <p:extLst>
      <p:ext uri="{BB962C8B-B14F-4D97-AF65-F5344CB8AC3E}">
        <p14:creationId xmlns:p14="http://schemas.microsoft.com/office/powerpoint/2010/main" val="242194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701CE-6EDE-1248-A85B-F258764DE02A}"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52B34-73A4-F142-BFD7-8AC5A701D1D4}" type="slidenum">
              <a:rPr lang="en-US" smtClean="0"/>
              <a:t>‹#›</a:t>
            </a:fld>
            <a:endParaRPr lang="en-US"/>
          </a:p>
        </p:txBody>
      </p:sp>
    </p:spTree>
    <p:extLst>
      <p:ext uri="{BB962C8B-B14F-4D97-AF65-F5344CB8AC3E}">
        <p14:creationId xmlns:p14="http://schemas.microsoft.com/office/powerpoint/2010/main" val="147851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E701CE-6EDE-1248-A85B-F258764DE02A}"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52B34-73A4-F142-BFD7-8AC5A701D1D4}" type="slidenum">
              <a:rPr lang="en-US" smtClean="0"/>
              <a:t>‹#›</a:t>
            </a:fld>
            <a:endParaRPr lang="en-US"/>
          </a:p>
        </p:txBody>
      </p:sp>
    </p:spTree>
    <p:extLst>
      <p:ext uri="{BB962C8B-B14F-4D97-AF65-F5344CB8AC3E}">
        <p14:creationId xmlns:p14="http://schemas.microsoft.com/office/powerpoint/2010/main" val="113002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701CE-6EDE-1248-A85B-F258764DE02A}"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52B34-73A4-F142-BFD7-8AC5A701D1D4}" type="slidenum">
              <a:rPr lang="en-US" smtClean="0"/>
              <a:t>‹#›</a:t>
            </a:fld>
            <a:endParaRPr lang="en-US"/>
          </a:p>
        </p:txBody>
      </p:sp>
    </p:spTree>
    <p:extLst>
      <p:ext uri="{BB962C8B-B14F-4D97-AF65-F5344CB8AC3E}">
        <p14:creationId xmlns:p14="http://schemas.microsoft.com/office/powerpoint/2010/main" val="317866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701CE-6EDE-1248-A85B-F258764DE02A}" type="datetimeFigureOut">
              <a:rPr lang="en-US" smtClean="0"/>
              <a:t>8/21/15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C52B34-73A4-F142-BFD7-8AC5A701D1D4}" type="slidenum">
              <a:rPr lang="en-US" smtClean="0"/>
              <a:t>‹#›</a:t>
            </a:fld>
            <a:endParaRPr lang="en-US"/>
          </a:p>
        </p:txBody>
      </p:sp>
    </p:spTree>
    <p:extLst>
      <p:ext uri="{BB962C8B-B14F-4D97-AF65-F5344CB8AC3E}">
        <p14:creationId xmlns:p14="http://schemas.microsoft.com/office/powerpoint/2010/main" val="2292889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E701CE-6EDE-1248-A85B-F258764DE02A}" type="datetimeFigureOut">
              <a:rPr lang="en-US" smtClean="0"/>
              <a:t>8/21/15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C52B34-73A4-F142-BFD7-8AC5A701D1D4}" type="slidenum">
              <a:rPr lang="en-US" smtClean="0"/>
              <a:t>‹#›</a:t>
            </a:fld>
            <a:endParaRPr lang="en-US"/>
          </a:p>
        </p:txBody>
      </p:sp>
    </p:spTree>
    <p:extLst>
      <p:ext uri="{BB962C8B-B14F-4D97-AF65-F5344CB8AC3E}">
        <p14:creationId xmlns:p14="http://schemas.microsoft.com/office/powerpoint/2010/main" val="398291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701CE-6EDE-1248-A85B-F258764DE02A}" type="datetimeFigureOut">
              <a:rPr lang="en-US" smtClean="0"/>
              <a:t>8/21/15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C52B34-73A4-F142-BFD7-8AC5A701D1D4}" type="slidenum">
              <a:rPr lang="en-US" smtClean="0"/>
              <a:t>‹#›</a:t>
            </a:fld>
            <a:endParaRPr lang="en-US"/>
          </a:p>
        </p:txBody>
      </p:sp>
    </p:spTree>
    <p:extLst>
      <p:ext uri="{BB962C8B-B14F-4D97-AF65-F5344CB8AC3E}">
        <p14:creationId xmlns:p14="http://schemas.microsoft.com/office/powerpoint/2010/main" val="30337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701CE-6EDE-1248-A85B-F258764DE02A}"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52B34-73A4-F142-BFD7-8AC5A701D1D4}" type="slidenum">
              <a:rPr lang="en-US" smtClean="0"/>
              <a:t>‹#›</a:t>
            </a:fld>
            <a:endParaRPr lang="en-US"/>
          </a:p>
        </p:txBody>
      </p:sp>
    </p:spTree>
    <p:extLst>
      <p:ext uri="{BB962C8B-B14F-4D97-AF65-F5344CB8AC3E}">
        <p14:creationId xmlns:p14="http://schemas.microsoft.com/office/powerpoint/2010/main" val="101843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701CE-6EDE-1248-A85B-F258764DE02A}"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52B34-73A4-F142-BFD7-8AC5A701D1D4}" type="slidenum">
              <a:rPr lang="en-US" smtClean="0"/>
              <a:t>‹#›</a:t>
            </a:fld>
            <a:endParaRPr lang="en-US"/>
          </a:p>
        </p:txBody>
      </p:sp>
    </p:spTree>
    <p:extLst>
      <p:ext uri="{BB962C8B-B14F-4D97-AF65-F5344CB8AC3E}">
        <p14:creationId xmlns:p14="http://schemas.microsoft.com/office/powerpoint/2010/main" val="16743229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D6E701CE-6EDE-1248-A85B-F258764DE02A}" type="datetimeFigureOut">
              <a:rPr lang="en-US" smtClean="0"/>
              <a:t>8/21/15</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23C52B34-73A4-F142-BFD7-8AC5A701D1D4}" type="slidenum">
              <a:rPr lang="en-US" smtClean="0"/>
              <a:t>‹#›</a:t>
            </a:fld>
            <a:endParaRPr lang="en-US"/>
          </a:p>
        </p:txBody>
      </p:sp>
    </p:spTree>
    <p:extLst>
      <p:ext uri="{BB962C8B-B14F-4D97-AF65-F5344CB8AC3E}">
        <p14:creationId xmlns:p14="http://schemas.microsoft.com/office/powerpoint/2010/main" val="2342179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nlettercampfi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5" name="Picture 4" descr="drowntex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865" y="1158083"/>
            <a:ext cx="4959401" cy="1847226"/>
          </a:xfrm>
          <a:prstGeom prst="rect">
            <a:avLst/>
          </a:prstGeom>
        </p:spPr>
      </p:pic>
      <p:pic>
        <p:nvPicPr>
          <p:cNvPr id="7" name="Picture 6" descr="sta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932" y="1147967"/>
            <a:ext cx="307848" cy="292608"/>
          </a:xfrm>
          <a:prstGeom prst="rect">
            <a:avLst/>
          </a:prstGeom>
        </p:spPr>
      </p:pic>
      <p:pic>
        <p:nvPicPr>
          <p:cNvPr id="8" name="Picture 7" descr="sta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3408" y="1694421"/>
            <a:ext cx="307848" cy="292608"/>
          </a:xfrm>
          <a:prstGeom prst="rect">
            <a:avLst/>
          </a:prstGeom>
        </p:spPr>
      </p:pic>
      <p:pic>
        <p:nvPicPr>
          <p:cNvPr id="9" name="Picture 8" descr="sta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3408" y="2459085"/>
            <a:ext cx="307848" cy="292608"/>
          </a:xfrm>
          <a:prstGeom prst="rect">
            <a:avLst/>
          </a:prstGeom>
        </p:spPr>
      </p:pic>
      <p:sp>
        <p:nvSpPr>
          <p:cNvPr id="10" name="TextBox 9"/>
          <p:cNvSpPr txBox="1"/>
          <p:nvPr/>
        </p:nvSpPr>
        <p:spPr>
          <a:xfrm>
            <a:off x="6504975" y="1158083"/>
            <a:ext cx="2810412" cy="1846659"/>
          </a:xfrm>
          <a:prstGeom prst="rect">
            <a:avLst/>
          </a:prstGeom>
          <a:noFill/>
        </p:spPr>
        <p:txBody>
          <a:bodyPr wrap="square" lIns="0" tIns="0" rIns="0" bIns="0" rtlCol="0">
            <a:spAutoFit/>
          </a:bodyPr>
          <a:lstStyle/>
          <a:p>
            <a:pPr>
              <a:spcBef>
                <a:spcPts val="1200"/>
              </a:spcBef>
            </a:pPr>
            <a:r>
              <a:rPr lang="en-US" b="1" dirty="0" smtClean="0"/>
              <a:t>Obey fire restrictions.</a:t>
            </a:r>
          </a:p>
          <a:p>
            <a:pPr>
              <a:spcBef>
                <a:spcPts val="1200"/>
              </a:spcBef>
            </a:pPr>
            <a:r>
              <a:rPr lang="en-US" b="1" dirty="0" smtClean="0"/>
              <a:t>Never leave a fire unattended.</a:t>
            </a:r>
          </a:p>
          <a:p>
            <a:pPr>
              <a:spcBef>
                <a:spcPts val="1200"/>
              </a:spcBef>
            </a:pPr>
            <a:r>
              <a:rPr lang="en-US" b="1" dirty="0" smtClean="0"/>
              <a:t>Douse your fire before leaving.</a:t>
            </a:r>
            <a:endParaRPr lang="en-US" b="1" dirty="0"/>
          </a:p>
        </p:txBody>
      </p:sp>
      <p:pic>
        <p:nvPicPr>
          <p:cNvPr id="11" name="Picture 10" descr="pnwfac3stackrigh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945" y="3615416"/>
            <a:ext cx="3449524" cy="833571"/>
          </a:xfrm>
          <a:prstGeom prst="rect">
            <a:avLst/>
          </a:prstGeom>
        </p:spPr>
      </p:pic>
      <p:sp>
        <p:nvSpPr>
          <p:cNvPr id="2" name="Rectangle 1"/>
          <p:cNvSpPr/>
          <p:nvPr/>
        </p:nvSpPr>
        <p:spPr>
          <a:xfrm>
            <a:off x="8471316" y="7546437"/>
            <a:ext cx="1464503" cy="123111"/>
          </a:xfrm>
          <a:prstGeom prst="rect">
            <a:avLst/>
          </a:prstGeom>
        </p:spPr>
        <p:txBody>
          <a:bodyPr wrap="none" tIns="0" rIns="0" bIns="0">
            <a:spAutoFit/>
          </a:bodyPr>
          <a:lstStyle/>
          <a:p>
            <a:r>
              <a:rPr lang="en-US" sz="800"/>
              <a:t>2015_08_21drownwarming.pptx</a:t>
            </a:r>
          </a:p>
        </p:txBody>
      </p:sp>
    </p:spTree>
    <p:extLst>
      <p:ext uri="{BB962C8B-B14F-4D97-AF65-F5344CB8AC3E}">
        <p14:creationId xmlns:p14="http://schemas.microsoft.com/office/powerpoint/2010/main" val="400718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mrfirecoffeeba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5" name="Picture 4" descr="drowntex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232" y="1075629"/>
            <a:ext cx="5174272" cy="1927259"/>
          </a:xfrm>
          <a:prstGeom prst="rect">
            <a:avLst/>
          </a:prstGeom>
        </p:spPr>
      </p:pic>
      <p:pic>
        <p:nvPicPr>
          <p:cNvPr id="6" name="Picture 5" descr="sta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625" y="3417907"/>
            <a:ext cx="307848" cy="292608"/>
          </a:xfrm>
          <a:prstGeom prst="rect">
            <a:avLst/>
          </a:prstGeom>
        </p:spPr>
      </p:pic>
      <p:pic>
        <p:nvPicPr>
          <p:cNvPr id="7" name="Picture 6" descr="sta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101" y="3898361"/>
            <a:ext cx="307848" cy="292608"/>
          </a:xfrm>
          <a:prstGeom prst="rect">
            <a:avLst/>
          </a:prstGeom>
        </p:spPr>
      </p:pic>
      <p:pic>
        <p:nvPicPr>
          <p:cNvPr id="8" name="Picture 7" descr="sta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625" y="4422506"/>
            <a:ext cx="307848" cy="292608"/>
          </a:xfrm>
          <a:prstGeom prst="rect">
            <a:avLst/>
          </a:prstGeom>
        </p:spPr>
      </p:pic>
      <p:sp>
        <p:nvSpPr>
          <p:cNvPr id="9" name="TextBox 8"/>
          <p:cNvSpPr txBox="1"/>
          <p:nvPr/>
        </p:nvSpPr>
        <p:spPr>
          <a:xfrm>
            <a:off x="4875667" y="3362023"/>
            <a:ext cx="4267654" cy="1415772"/>
          </a:xfrm>
          <a:prstGeom prst="rect">
            <a:avLst/>
          </a:prstGeom>
          <a:noFill/>
        </p:spPr>
        <p:txBody>
          <a:bodyPr wrap="square" lIns="0" tIns="0" rIns="0" bIns="0" rtlCol="0">
            <a:spAutoFit/>
          </a:bodyPr>
          <a:lstStyle/>
          <a:p>
            <a:pPr>
              <a:spcBef>
                <a:spcPts val="1200"/>
              </a:spcBef>
            </a:pPr>
            <a:r>
              <a:rPr lang="en-US" sz="2400" b="1" dirty="0" smtClean="0"/>
              <a:t>Obey fire restrictions.</a:t>
            </a:r>
          </a:p>
          <a:p>
            <a:pPr>
              <a:spcBef>
                <a:spcPts val="1200"/>
              </a:spcBef>
            </a:pPr>
            <a:r>
              <a:rPr lang="en-US" sz="2400" b="1" dirty="0" smtClean="0"/>
              <a:t>Never leave a fire unattended.</a:t>
            </a:r>
          </a:p>
          <a:p>
            <a:pPr>
              <a:spcBef>
                <a:spcPts val="1200"/>
              </a:spcBef>
            </a:pPr>
            <a:r>
              <a:rPr lang="en-US" sz="2400" b="1" dirty="0" smtClean="0"/>
              <a:t>Douse your fire before leaving.</a:t>
            </a:r>
            <a:endParaRPr lang="en-US" sz="2400" b="1" dirty="0"/>
          </a:p>
        </p:txBody>
      </p:sp>
      <p:sp>
        <p:nvSpPr>
          <p:cNvPr id="11" name="Rectangle 10"/>
          <p:cNvSpPr/>
          <p:nvPr/>
        </p:nvSpPr>
        <p:spPr>
          <a:xfrm>
            <a:off x="8486256" y="7606197"/>
            <a:ext cx="1464503" cy="123111"/>
          </a:xfrm>
          <a:prstGeom prst="rect">
            <a:avLst/>
          </a:prstGeom>
        </p:spPr>
        <p:txBody>
          <a:bodyPr wrap="none" tIns="0" rIns="0" bIns="0">
            <a:spAutoFit/>
          </a:bodyPr>
          <a:lstStyle/>
          <a:p>
            <a:r>
              <a:rPr lang="en-US" sz="800"/>
              <a:t>2015_08_21drownwarming.pptx</a:t>
            </a:r>
          </a:p>
        </p:txBody>
      </p:sp>
      <p:pic>
        <p:nvPicPr>
          <p:cNvPr id="12" name="Picture 11" descr="pnwfac3stackrigh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2385" y="5826499"/>
            <a:ext cx="4067762" cy="982967"/>
          </a:xfrm>
          <a:prstGeom prst="rect">
            <a:avLst/>
          </a:prstGeom>
        </p:spPr>
      </p:pic>
    </p:spTree>
    <p:extLst>
      <p:ext uri="{BB962C8B-B14F-4D97-AF65-F5344CB8AC3E}">
        <p14:creationId xmlns:p14="http://schemas.microsoft.com/office/powerpoint/2010/main" val="2460917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TotalTime>
  <Words>129</Words>
  <Application>Microsoft Macintosh PowerPoint</Application>
  <PresentationFormat>Custom</PresentationFormat>
  <Paragraphs>10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US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Hensley</dc:creator>
  <cp:lastModifiedBy>Gwen Hensley</cp:lastModifiedBy>
  <cp:revision>5</cp:revision>
  <dcterms:created xsi:type="dcterms:W3CDTF">2015-07-07T18:59:12Z</dcterms:created>
  <dcterms:modified xsi:type="dcterms:W3CDTF">2015-08-22T01:59:26Z</dcterms:modified>
</cp:coreProperties>
</file>