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3"/>
  </p:notesMasterIdLst>
  <p:sldIdLst>
    <p:sldId id="256" r:id="rId2"/>
  </p:sldIdLst>
  <p:sldSz cx="10058400" cy="15544800"/>
  <p:notesSz cx="6858000" cy="9144000"/>
  <p:defaultTextStyle>
    <a:defPPr>
      <a:defRPr lang="en-US"/>
    </a:defPPr>
    <a:lvl1pPr marL="0" algn="l" defTabSz="1312896" rtl="0" eaLnBrk="1" latinLnBrk="0" hangingPunct="1">
      <a:defRPr sz="2584" kern="1200">
        <a:solidFill>
          <a:schemeClr val="tx1"/>
        </a:solidFill>
        <a:latin typeface="+mn-lt"/>
        <a:ea typeface="+mn-ea"/>
        <a:cs typeface="+mn-cs"/>
      </a:defRPr>
    </a:lvl1pPr>
    <a:lvl2pPr marL="656448" algn="l" defTabSz="1312896" rtl="0" eaLnBrk="1" latinLnBrk="0" hangingPunct="1">
      <a:defRPr sz="2584" kern="1200">
        <a:solidFill>
          <a:schemeClr val="tx1"/>
        </a:solidFill>
        <a:latin typeface="+mn-lt"/>
        <a:ea typeface="+mn-ea"/>
        <a:cs typeface="+mn-cs"/>
      </a:defRPr>
    </a:lvl2pPr>
    <a:lvl3pPr marL="1312896" algn="l" defTabSz="1312896" rtl="0" eaLnBrk="1" latinLnBrk="0" hangingPunct="1">
      <a:defRPr sz="2584" kern="1200">
        <a:solidFill>
          <a:schemeClr val="tx1"/>
        </a:solidFill>
        <a:latin typeface="+mn-lt"/>
        <a:ea typeface="+mn-ea"/>
        <a:cs typeface="+mn-cs"/>
      </a:defRPr>
    </a:lvl3pPr>
    <a:lvl4pPr marL="1969343" algn="l" defTabSz="1312896" rtl="0" eaLnBrk="1" latinLnBrk="0" hangingPunct="1">
      <a:defRPr sz="2584" kern="1200">
        <a:solidFill>
          <a:schemeClr val="tx1"/>
        </a:solidFill>
        <a:latin typeface="+mn-lt"/>
        <a:ea typeface="+mn-ea"/>
        <a:cs typeface="+mn-cs"/>
      </a:defRPr>
    </a:lvl4pPr>
    <a:lvl5pPr marL="2625791" algn="l" defTabSz="1312896" rtl="0" eaLnBrk="1" latinLnBrk="0" hangingPunct="1">
      <a:defRPr sz="2584" kern="1200">
        <a:solidFill>
          <a:schemeClr val="tx1"/>
        </a:solidFill>
        <a:latin typeface="+mn-lt"/>
        <a:ea typeface="+mn-ea"/>
        <a:cs typeface="+mn-cs"/>
      </a:defRPr>
    </a:lvl5pPr>
    <a:lvl6pPr marL="3282239" algn="l" defTabSz="1312896" rtl="0" eaLnBrk="1" latinLnBrk="0" hangingPunct="1">
      <a:defRPr sz="2584" kern="1200">
        <a:solidFill>
          <a:schemeClr val="tx1"/>
        </a:solidFill>
        <a:latin typeface="+mn-lt"/>
        <a:ea typeface="+mn-ea"/>
        <a:cs typeface="+mn-cs"/>
      </a:defRPr>
    </a:lvl6pPr>
    <a:lvl7pPr marL="3938687" algn="l" defTabSz="1312896" rtl="0" eaLnBrk="1" latinLnBrk="0" hangingPunct="1">
      <a:defRPr sz="2584" kern="1200">
        <a:solidFill>
          <a:schemeClr val="tx1"/>
        </a:solidFill>
        <a:latin typeface="+mn-lt"/>
        <a:ea typeface="+mn-ea"/>
        <a:cs typeface="+mn-cs"/>
      </a:defRPr>
    </a:lvl7pPr>
    <a:lvl8pPr marL="4595134" algn="l" defTabSz="1312896" rtl="0" eaLnBrk="1" latinLnBrk="0" hangingPunct="1">
      <a:defRPr sz="2584" kern="1200">
        <a:solidFill>
          <a:schemeClr val="tx1"/>
        </a:solidFill>
        <a:latin typeface="+mn-lt"/>
        <a:ea typeface="+mn-ea"/>
        <a:cs typeface="+mn-cs"/>
      </a:defRPr>
    </a:lvl8pPr>
    <a:lvl9pPr marL="5251582" algn="l" defTabSz="1312896" rtl="0" eaLnBrk="1" latinLnBrk="0" hangingPunct="1">
      <a:defRPr sz="2584"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871"/>
    <p:restoredTop sz="94444"/>
  </p:normalViewPr>
  <p:slideViewPr>
    <p:cSldViewPr snapToGrid="0" snapToObjects="1">
      <p:cViewPr>
        <p:scale>
          <a:sx n="34" d="100"/>
          <a:sy n="34" d="100"/>
        </p:scale>
        <p:origin x="1160" y="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4" Type="http://schemas.openxmlformats.org/officeDocument/2006/relationships/presProps" Target="presProps.xml"/><Relationship Id="rId5" Type="http://schemas.openxmlformats.org/officeDocument/2006/relationships/viewProps" Target="viewProps.xml"/><Relationship Id="rId6" Type="http://schemas.openxmlformats.org/officeDocument/2006/relationships/theme" Target="theme/theme1.xml"/><Relationship Id="rId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D64022-665F-A940-AC63-42C84E6DED8F}" type="datetimeFigureOut">
              <a:rPr lang="en-US" smtClean="0"/>
              <a:t>6/25/17</a:t>
            </a:fld>
            <a:endParaRPr lang="en-US"/>
          </a:p>
        </p:txBody>
      </p:sp>
      <p:sp>
        <p:nvSpPr>
          <p:cNvPr id="4" name="Slide Image Placeholder 3"/>
          <p:cNvSpPr>
            <a:spLocks noGrp="1" noRot="1" noChangeAspect="1"/>
          </p:cNvSpPr>
          <p:nvPr>
            <p:ph type="sldImg" idx="2"/>
          </p:nvPr>
        </p:nvSpPr>
        <p:spPr>
          <a:xfrm>
            <a:off x="2430463" y="1143000"/>
            <a:ext cx="199707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2CD8D6A-7360-CE47-91AA-34D47866DCD4}" type="slidenum">
              <a:rPr lang="en-US" smtClean="0"/>
              <a:t>‹#›</a:t>
            </a:fld>
            <a:endParaRPr lang="en-US"/>
          </a:p>
        </p:txBody>
      </p:sp>
    </p:spTree>
    <p:extLst>
      <p:ext uri="{BB962C8B-B14F-4D97-AF65-F5344CB8AC3E}">
        <p14:creationId xmlns:p14="http://schemas.microsoft.com/office/powerpoint/2010/main" val="5335422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a:t>
            </a:r>
            <a:r>
              <a:rPr lang="en-US" baseline="0" dirty="0" smtClean="0"/>
              <a:t> product is designed to be edited and printed in house on copier or printer. GPO will not accept this file format for printing. Contact </a:t>
            </a:r>
            <a:r>
              <a:rPr lang="en-US" baseline="0" dirty="0" err="1" smtClean="0"/>
              <a:t>gbhensley@yahoo.com</a:t>
            </a:r>
            <a:r>
              <a:rPr lang="en-US" baseline="0" dirty="0" smtClean="0"/>
              <a:t> for Adobe Illustrator file for printing. </a:t>
            </a:r>
            <a:r>
              <a:rPr lang="en-US" baseline="0" smtClean="0"/>
              <a:t>Be sure to note the original file name and any changes made.</a:t>
            </a:r>
            <a:endParaRPr lang="en-US" smtClean="0"/>
          </a:p>
          <a:p>
            <a:endParaRPr lang="en-US"/>
          </a:p>
        </p:txBody>
      </p:sp>
      <p:sp>
        <p:nvSpPr>
          <p:cNvPr id="4" name="Slide Number Placeholder 3"/>
          <p:cNvSpPr>
            <a:spLocks noGrp="1"/>
          </p:cNvSpPr>
          <p:nvPr>
            <p:ph type="sldNum" sz="quarter" idx="10"/>
          </p:nvPr>
        </p:nvSpPr>
        <p:spPr/>
        <p:txBody>
          <a:bodyPr/>
          <a:lstStyle/>
          <a:p>
            <a:fld id="{C2CD8D6A-7360-CE47-91AA-34D47866DCD4}" type="slidenum">
              <a:rPr lang="en-US" smtClean="0"/>
              <a:t>1</a:t>
            </a:fld>
            <a:endParaRPr lang="en-US"/>
          </a:p>
        </p:txBody>
      </p:sp>
    </p:spTree>
    <p:extLst>
      <p:ext uri="{BB962C8B-B14F-4D97-AF65-F5344CB8AC3E}">
        <p14:creationId xmlns:p14="http://schemas.microsoft.com/office/powerpoint/2010/main" val="15008737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4380" y="2544023"/>
            <a:ext cx="8549640" cy="5411893"/>
          </a:xfrm>
        </p:spPr>
        <p:txBody>
          <a:bodyPr anchor="b"/>
          <a:lstStyle>
            <a:lvl1pPr algn="ctr">
              <a:defRPr sz="6600"/>
            </a:lvl1pPr>
          </a:lstStyle>
          <a:p>
            <a:r>
              <a:rPr lang="en-US" smtClean="0"/>
              <a:t>Click to edit Master title style</a:t>
            </a:r>
            <a:endParaRPr lang="en-US" dirty="0"/>
          </a:p>
        </p:txBody>
      </p:sp>
      <p:sp>
        <p:nvSpPr>
          <p:cNvPr id="3" name="Subtitle 2"/>
          <p:cNvSpPr>
            <a:spLocks noGrp="1"/>
          </p:cNvSpPr>
          <p:nvPr>
            <p:ph type="subTitle" idx="1"/>
          </p:nvPr>
        </p:nvSpPr>
        <p:spPr>
          <a:xfrm>
            <a:off x="1257300" y="8164619"/>
            <a:ext cx="7543800" cy="3753061"/>
          </a:xfrm>
        </p:spPr>
        <p:txBody>
          <a:bodyPr/>
          <a:lstStyle>
            <a:lvl1pPr marL="0" indent="0" algn="ctr">
              <a:buNone/>
              <a:defRPr sz="2640"/>
            </a:lvl1pPr>
            <a:lvl2pPr marL="502920" indent="0" algn="ctr">
              <a:buNone/>
              <a:defRPr sz="2200"/>
            </a:lvl2pPr>
            <a:lvl3pPr marL="1005840" indent="0" algn="ctr">
              <a:buNone/>
              <a:defRPr sz="1980"/>
            </a:lvl3pPr>
            <a:lvl4pPr marL="1508760" indent="0" algn="ctr">
              <a:buNone/>
              <a:defRPr sz="1760"/>
            </a:lvl4pPr>
            <a:lvl5pPr marL="2011680" indent="0" algn="ctr">
              <a:buNone/>
              <a:defRPr sz="1760"/>
            </a:lvl5pPr>
            <a:lvl6pPr marL="2514600" indent="0" algn="ctr">
              <a:buNone/>
              <a:defRPr sz="1760"/>
            </a:lvl6pPr>
            <a:lvl7pPr marL="3017520" indent="0" algn="ctr">
              <a:buNone/>
              <a:defRPr sz="1760"/>
            </a:lvl7pPr>
            <a:lvl8pPr marL="3520440" indent="0" algn="ctr">
              <a:buNone/>
              <a:defRPr sz="1760"/>
            </a:lvl8pPr>
            <a:lvl9pPr marL="4023360" indent="0" algn="ctr">
              <a:buNone/>
              <a:defRPr sz="176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1F098FB-A478-424E-A00E-DE9FCECF0B87}" type="datetimeFigureOut">
              <a:rPr lang="en-US" smtClean="0"/>
              <a:t>6/25/17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D6389A-22D8-614A-8622-474644F9CDE7}"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1F098FB-A478-424E-A00E-DE9FCECF0B87}" type="datetimeFigureOut">
              <a:rPr lang="en-US" smtClean="0"/>
              <a:t>6/25/17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D6389A-22D8-614A-8622-474644F9CDE7}"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98043" y="827617"/>
            <a:ext cx="2168843" cy="13173499"/>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91515" y="827617"/>
            <a:ext cx="6380798" cy="1317349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1F098FB-A478-424E-A00E-DE9FCECF0B87}" type="datetimeFigureOut">
              <a:rPr lang="en-US" smtClean="0"/>
              <a:t>6/25/17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D6389A-22D8-614A-8622-474644F9CDE7}"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1F098FB-A478-424E-A00E-DE9FCECF0B87}" type="datetimeFigureOut">
              <a:rPr lang="en-US" smtClean="0"/>
              <a:t>6/25/17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D6389A-22D8-614A-8622-474644F9CDE7}"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6277" y="3875409"/>
            <a:ext cx="8675370" cy="6466204"/>
          </a:xfrm>
        </p:spPr>
        <p:txBody>
          <a:bodyPr anchor="b"/>
          <a:lstStyle>
            <a:lvl1pPr>
              <a:defRPr sz="6600"/>
            </a:lvl1pPr>
          </a:lstStyle>
          <a:p>
            <a:r>
              <a:rPr lang="en-US" smtClean="0"/>
              <a:t>Click to edit Master title style</a:t>
            </a:r>
            <a:endParaRPr lang="en-US" dirty="0"/>
          </a:p>
        </p:txBody>
      </p:sp>
      <p:sp>
        <p:nvSpPr>
          <p:cNvPr id="3" name="Text Placeholder 2"/>
          <p:cNvSpPr>
            <a:spLocks noGrp="1"/>
          </p:cNvSpPr>
          <p:nvPr>
            <p:ph type="body" idx="1"/>
          </p:nvPr>
        </p:nvSpPr>
        <p:spPr>
          <a:xfrm>
            <a:off x="686277" y="10402786"/>
            <a:ext cx="8675370" cy="3400424"/>
          </a:xfrm>
        </p:spPr>
        <p:txBody>
          <a:bodyPr/>
          <a:lstStyle>
            <a:lvl1pPr marL="0" indent="0">
              <a:buNone/>
              <a:defRPr sz="2640">
                <a:solidFill>
                  <a:schemeClr val="tx1"/>
                </a:solidFill>
              </a:defRPr>
            </a:lvl1pPr>
            <a:lvl2pPr marL="502920" indent="0">
              <a:buNone/>
              <a:defRPr sz="2200">
                <a:solidFill>
                  <a:schemeClr val="tx1">
                    <a:tint val="75000"/>
                  </a:schemeClr>
                </a:solidFill>
              </a:defRPr>
            </a:lvl2pPr>
            <a:lvl3pPr marL="1005840" indent="0">
              <a:buNone/>
              <a:defRPr sz="1980">
                <a:solidFill>
                  <a:schemeClr val="tx1">
                    <a:tint val="75000"/>
                  </a:schemeClr>
                </a:solidFill>
              </a:defRPr>
            </a:lvl3pPr>
            <a:lvl4pPr marL="1508760" indent="0">
              <a:buNone/>
              <a:defRPr sz="1760">
                <a:solidFill>
                  <a:schemeClr val="tx1">
                    <a:tint val="75000"/>
                  </a:schemeClr>
                </a:solidFill>
              </a:defRPr>
            </a:lvl4pPr>
            <a:lvl5pPr marL="2011680" indent="0">
              <a:buNone/>
              <a:defRPr sz="1760">
                <a:solidFill>
                  <a:schemeClr val="tx1">
                    <a:tint val="75000"/>
                  </a:schemeClr>
                </a:solidFill>
              </a:defRPr>
            </a:lvl5pPr>
            <a:lvl6pPr marL="2514600" indent="0">
              <a:buNone/>
              <a:defRPr sz="1760">
                <a:solidFill>
                  <a:schemeClr val="tx1">
                    <a:tint val="75000"/>
                  </a:schemeClr>
                </a:solidFill>
              </a:defRPr>
            </a:lvl6pPr>
            <a:lvl7pPr marL="3017520" indent="0">
              <a:buNone/>
              <a:defRPr sz="1760">
                <a:solidFill>
                  <a:schemeClr val="tx1">
                    <a:tint val="75000"/>
                  </a:schemeClr>
                </a:solidFill>
              </a:defRPr>
            </a:lvl7pPr>
            <a:lvl8pPr marL="3520440" indent="0">
              <a:buNone/>
              <a:defRPr sz="1760">
                <a:solidFill>
                  <a:schemeClr val="tx1">
                    <a:tint val="75000"/>
                  </a:schemeClr>
                </a:solidFill>
              </a:defRPr>
            </a:lvl8pPr>
            <a:lvl9pPr marL="4023360" indent="0">
              <a:buNone/>
              <a:defRPr sz="176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F098FB-A478-424E-A00E-DE9FCECF0B87}" type="datetimeFigureOut">
              <a:rPr lang="en-US" smtClean="0"/>
              <a:t>6/25/17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D6389A-22D8-614A-8622-474644F9CDE7}"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91515" y="4138083"/>
            <a:ext cx="4274820" cy="986303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92065" y="4138083"/>
            <a:ext cx="4274820" cy="986303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1F098FB-A478-424E-A00E-DE9FCECF0B87}" type="datetimeFigureOut">
              <a:rPr lang="en-US" smtClean="0"/>
              <a:t>6/25/17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D6389A-22D8-614A-8622-474644F9CDE7}"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92825" y="827620"/>
            <a:ext cx="8675370" cy="3004609"/>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92826" y="3810636"/>
            <a:ext cx="4255174" cy="1867534"/>
          </a:xfrm>
        </p:spPr>
        <p:txBody>
          <a:bodyPr anchor="b"/>
          <a:lstStyle>
            <a:lvl1pPr marL="0" indent="0">
              <a:buNone/>
              <a:defRPr sz="2640" b="1"/>
            </a:lvl1pPr>
            <a:lvl2pPr marL="502920" indent="0">
              <a:buNone/>
              <a:defRPr sz="2200" b="1"/>
            </a:lvl2pPr>
            <a:lvl3pPr marL="1005840" indent="0">
              <a:buNone/>
              <a:defRPr sz="1980" b="1"/>
            </a:lvl3pPr>
            <a:lvl4pPr marL="1508760" indent="0">
              <a:buNone/>
              <a:defRPr sz="1760" b="1"/>
            </a:lvl4pPr>
            <a:lvl5pPr marL="2011680" indent="0">
              <a:buNone/>
              <a:defRPr sz="1760" b="1"/>
            </a:lvl5pPr>
            <a:lvl6pPr marL="2514600" indent="0">
              <a:buNone/>
              <a:defRPr sz="1760" b="1"/>
            </a:lvl6pPr>
            <a:lvl7pPr marL="3017520" indent="0">
              <a:buNone/>
              <a:defRPr sz="1760" b="1"/>
            </a:lvl7pPr>
            <a:lvl8pPr marL="3520440" indent="0">
              <a:buNone/>
              <a:defRPr sz="1760" b="1"/>
            </a:lvl8pPr>
            <a:lvl9pPr marL="4023360" indent="0">
              <a:buNone/>
              <a:defRPr sz="1760" b="1"/>
            </a:lvl9pPr>
          </a:lstStyle>
          <a:p>
            <a:pPr lvl="0"/>
            <a:r>
              <a:rPr lang="en-US" smtClean="0"/>
              <a:t>Click to edit Master text styles</a:t>
            </a:r>
          </a:p>
        </p:txBody>
      </p:sp>
      <p:sp>
        <p:nvSpPr>
          <p:cNvPr id="4" name="Content Placeholder 3"/>
          <p:cNvSpPr>
            <a:spLocks noGrp="1"/>
          </p:cNvSpPr>
          <p:nvPr>
            <p:ph sz="half" idx="2"/>
          </p:nvPr>
        </p:nvSpPr>
        <p:spPr>
          <a:xfrm>
            <a:off x="692826" y="5678170"/>
            <a:ext cx="4255174" cy="835173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92066" y="3810636"/>
            <a:ext cx="4276130" cy="1867534"/>
          </a:xfrm>
        </p:spPr>
        <p:txBody>
          <a:bodyPr anchor="b"/>
          <a:lstStyle>
            <a:lvl1pPr marL="0" indent="0">
              <a:buNone/>
              <a:defRPr sz="2640" b="1"/>
            </a:lvl1pPr>
            <a:lvl2pPr marL="502920" indent="0">
              <a:buNone/>
              <a:defRPr sz="2200" b="1"/>
            </a:lvl2pPr>
            <a:lvl3pPr marL="1005840" indent="0">
              <a:buNone/>
              <a:defRPr sz="1980" b="1"/>
            </a:lvl3pPr>
            <a:lvl4pPr marL="1508760" indent="0">
              <a:buNone/>
              <a:defRPr sz="1760" b="1"/>
            </a:lvl4pPr>
            <a:lvl5pPr marL="2011680" indent="0">
              <a:buNone/>
              <a:defRPr sz="1760" b="1"/>
            </a:lvl5pPr>
            <a:lvl6pPr marL="2514600" indent="0">
              <a:buNone/>
              <a:defRPr sz="1760" b="1"/>
            </a:lvl6pPr>
            <a:lvl7pPr marL="3017520" indent="0">
              <a:buNone/>
              <a:defRPr sz="1760" b="1"/>
            </a:lvl7pPr>
            <a:lvl8pPr marL="3520440" indent="0">
              <a:buNone/>
              <a:defRPr sz="1760" b="1"/>
            </a:lvl8pPr>
            <a:lvl9pPr marL="4023360" indent="0">
              <a:buNone/>
              <a:defRPr sz="1760" b="1"/>
            </a:lvl9pPr>
          </a:lstStyle>
          <a:p>
            <a:pPr lvl="0"/>
            <a:r>
              <a:rPr lang="en-US" smtClean="0"/>
              <a:t>Click to edit Master text styles</a:t>
            </a:r>
          </a:p>
        </p:txBody>
      </p:sp>
      <p:sp>
        <p:nvSpPr>
          <p:cNvPr id="6" name="Content Placeholder 5"/>
          <p:cNvSpPr>
            <a:spLocks noGrp="1"/>
          </p:cNvSpPr>
          <p:nvPr>
            <p:ph sz="quarter" idx="4"/>
          </p:nvPr>
        </p:nvSpPr>
        <p:spPr>
          <a:xfrm>
            <a:off x="5092066" y="5678170"/>
            <a:ext cx="4276130" cy="835173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1F098FB-A478-424E-A00E-DE9FCECF0B87}" type="datetimeFigureOut">
              <a:rPr lang="en-US" smtClean="0"/>
              <a:t>6/25/17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5D6389A-22D8-614A-8622-474644F9CDE7}"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1F098FB-A478-424E-A00E-DE9FCECF0B87}" type="datetimeFigureOut">
              <a:rPr lang="en-US" smtClean="0"/>
              <a:t>6/25/17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5D6389A-22D8-614A-8622-474644F9CDE7}"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F098FB-A478-424E-A00E-DE9FCECF0B87}" type="datetimeFigureOut">
              <a:rPr lang="en-US" smtClean="0"/>
              <a:t>6/25/17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5D6389A-22D8-614A-8622-474644F9CDE7}"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2825" y="1036320"/>
            <a:ext cx="3244096" cy="3627120"/>
          </a:xfrm>
        </p:spPr>
        <p:txBody>
          <a:bodyPr anchor="b"/>
          <a:lstStyle>
            <a:lvl1pPr>
              <a:defRPr sz="3520"/>
            </a:lvl1pPr>
          </a:lstStyle>
          <a:p>
            <a:r>
              <a:rPr lang="en-US" smtClean="0"/>
              <a:t>Click to edit Master title style</a:t>
            </a:r>
            <a:endParaRPr lang="en-US" dirty="0"/>
          </a:p>
        </p:txBody>
      </p:sp>
      <p:sp>
        <p:nvSpPr>
          <p:cNvPr id="3" name="Content Placeholder 2"/>
          <p:cNvSpPr>
            <a:spLocks noGrp="1"/>
          </p:cNvSpPr>
          <p:nvPr>
            <p:ph idx="1"/>
          </p:nvPr>
        </p:nvSpPr>
        <p:spPr>
          <a:xfrm>
            <a:off x="4276130" y="2238167"/>
            <a:ext cx="5092065" cy="11046883"/>
          </a:xfrm>
        </p:spPr>
        <p:txBody>
          <a:bodyPr/>
          <a:lstStyle>
            <a:lvl1pPr>
              <a:defRPr sz="3520"/>
            </a:lvl1pPr>
            <a:lvl2pPr>
              <a:defRPr sz="3080"/>
            </a:lvl2pPr>
            <a:lvl3pPr>
              <a:defRPr sz="2640"/>
            </a:lvl3pPr>
            <a:lvl4pPr>
              <a:defRPr sz="2200"/>
            </a:lvl4pPr>
            <a:lvl5pPr>
              <a:defRPr sz="2200"/>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92825" y="4663440"/>
            <a:ext cx="3244096" cy="8639599"/>
          </a:xfrm>
        </p:spPr>
        <p:txBody>
          <a:bodyPr/>
          <a:lstStyle>
            <a:lvl1pPr marL="0" indent="0">
              <a:buNone/>
              <a:defRPr sz="1760"/>
            </a:lvl1pPr>
            <a:lvl2pPr marL="502920" indent="0">
              <a:buNone/>
              <a:defRPr sz="1540"/>
            </a:lvl2pPr>
            <a:lvl3pPr marL="1005840" indent="0">
              <a:buNone/>
              <a:defRPr sz="1320"/>
            </a:lvl3pPr>
            <a:lvl4pPr marL="1508760" indent="0">
              <a:buNone/>
              <a:defRPr sz="1100"/>
            </a:lvl4pPr>
            <a:lvl5pPr marL="2011680" indent="0">
              <a:buNone/>
              <a:defRPr sz="1100"/>
            </a:lvl5pPr>
            <a:lvl6pPr marL="2514600" indent="0">
              <a:buNone/>
              <a:defRPr sz="1100"/>
            </a:lvl6pPr>
            <a:lvl7pPr marL="3017520" indent="0">
              <a:buNone/>
              <a:defRPr sz="1100"/>
            </a:lvl7pPr>
            <a:lvl8pPr marL="3520440" indent="0">
              <a:buNone/>
              <a:defRPr sz="1100"/>
            </a:lvl8pPr>
            <a:lvl9pPr marL="4023360" indent="0">
              <a:buNone/>
              <a:defRPr sz="11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F098FB-A478-424E-A00E-DE9FCECF0B87}" type="datetimeFigureOut">
              <a:rPr lang="en-US" smtClean="0"/>
              <a:t>6/25/17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D6389A-22D8-614A-8622-474644F9CDE7}"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2825" y="1036320"/>
            <a:ext cx="3244096" cy="3627120"/>
          </a:xfrm>
        </p:spPr>
        <p:txBody>
          <a:bodyPr anchor="b"/>
          <a:lstStyle>
            <a:lvl1pPr>
              <a:defRPr sz="352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276130" y="2238167"/>
            <a:ext cx="5092065" cy="11046883"/>
          </a:xfrm>
        </p:spPr>
        <p:txBody>
          <a:bodyPr anchor="t"/>
          <a:lstStyle>
            <a:lvl1pPr marL="0" indent="0">
              <a:buNone/>
              <a:defRPr sz="3520"/>
            </a:lvl1pPr>
            <a:lvl2pPr marL="502920" indent="0">
              <a:buNone/>
              <a:defRPr sz="3080"/>
            </a:lvl2pPr>
            <a:lvl3pPr marL="1005840" indent="0">
              <a:buNone/>
              <a:defRPr sz="2640"/>
            </a:lvl3pPr>
            <a:lvl4pPr marL="1508760" indent="0">
              <a:buNone/>
              <a:defRPr sz="2200"/>
            </a:lvl4pPr>
            <a:lvl5pPr marL="2011680" indent="0">
              <a:buNone/>
              <a:defRPr sz="2200"/>
            </a:lvl5pPr>
            <a:lvl6pPr marL="2514600" indent="0">
              <a:buNone/>
              <a:defRPr sz="2200"/>
            </a:lvl6pPr>
            <a:lvl7pPr marL="3017520" indent="0">
              <a:buNone/>
              <a:defRPr sz="2200"/>
            </a:lvl7pPr>
            <a:lvl8pPr marL="3520440" indent="0">
              <a:buNone/>
              <a:defRPr sz="2200"/>
            </a:lvl8pPr>
            <a:lvl9pPr marL="4023360" indent="0">
              <a:buNone/>
              <a:defRPr sz="22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692825" y="4663440"/>
            <a:ext cx="3244096" cy="8639599"/>
          </a:xfrm>
        </p:spPr>
        <p:txBody>
          <a:bodyPr/>
          <a:lstStyle>
            <a:lvl1pPr marL="0" indent="0">
              <a:buNone/>
              <a:defRPr sz="1760"/>
            </a:lvl1pPr>
            <a:lvl2pPr marL="502920" indent="0">
              <a:buNone/>
              <a:defRPr sz="1540"/>
            </a:lvl2pPr>
            <a:lvl3pPr marL="1005840" indent="0">
              <a:buNone/>
              <a:defRPr sz="1320"/>
            </a:lvl3pPr>
            <a:lvl4pPr marL="1508760" indent="0">
              <a:buNone/>
              <a:defRPr sz="1100"/>
            </a:lvl4pPr>
            <a:lvl5pPr marL="2011680" indent="0">
              <a:buNone/>
              <a:defRPr sz="1100"/>
            </a:lvl5pPr>
            <a:lvl6pPr marL="2514600" indent="0">
              <a:buNone/>
              <a:defRPr sz="1100"/>
            </a:lvl6pPr>
            <a:lvl7pPr marL="3017520" indent="0">
              <a:buNone/>
              <a:defRPr sz="1100"/>
            </a:lvl7pPr>
            <a:lvl8pPr marL="3520440" indent="0">
              <a:buNone/>
              <a:defRPr sz="1100"/>
            </a:lvl8pPr>
            <a:lvl9pPr marL="4023360" indent="0">
              <a:buNone/>
              <a:defRPr sz="11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F098FB-A478-424E-A00E-DE9FCECF0B87}" type="datetimeFigureOut">
              <a:rPr lang="en-US" smtClean="0"/>
              <a:t>6/25/17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D6389A-22D8-614A-8622-474644F9CDE7}"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91515" y="827620"/>
            <a:ext cx="8675370" cy="3004609"/>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91515" y="4138083"/>
            <a:ext cx="8675370" cy="986303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91515" y="14407730"/>
            <a:ext cx="2263140" cy="827617"/>
          </a:xfrm>
          <a:prstGeom prst="rect">
            <a:avLst/>
          </a:prstGeom>
        </p:spPr>
        <p:txBody>
          <a:bodyPr vert="horz" lIns="91440" tIns="45720" rIns="91440" bIns="45720" rtlCol="0" anchor="ctr"/>
          <a:lstStyle>
            <a:lvl1pPr algn="l">
              <a:defRPr sz="1320">
                <a:solidFill>
                  <a:schemeClr val="tx1">
                    <a:tint val="75000"/>
                  </a:schemeClr>
                </a:solidFill>
              </a:defRPr>
            </a:lvl1pPr>
          </a:lstStyle>
          <a:p>
            <a:fld id="{51F098FB-A478-424E-A00E-DE9FCECF0B87}" type="datetimeFigureOut">
              <a:rPr lang="en-US" smtClean="0"/>
              <a:t>6/25/17</a:t>
            </a:fld>
            <a:endParaRPr lang="en-US"/>
          </a:p>
        </p:txBody>
      </p:sp>
      <p:sp>
        <p:nvSpPr>
          <p:cNvPr id="5" name="Footer Placeholder 4"/>
          <p:cNvSpPr>
            <a:spLocks noGrp="1"/>
          </p:cNvSpPr>
          <p:nvPr>
            <p:ph type="ftr" sz="quarter" idx="3"/>
          </p:nvPr>
        </p:nvSpPr>
        <p:spPr>
          <a:xfrm>
            <a:off x="3331845" y="14407730"/>
            <a:ext cx="3394710" cy="827617"/>
          </a:xfrm>
          <a:prstGeom prst="rect">
            <a:avLst/>
          </a:prstGeom>
        </p:spPr>
        <p:txBody>
          <a:bodyPr vert="horz" lIns="91440" tIns="45720" rIns="91440" bIns="45720" rtlCol="0" anchor="ctr"/>
          <a:lstStyle>
            <a:lvl1pPr algn="ctr">
              <a:defRPr sz="13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103745" y="14407730"/>
            <a:ext cx="2263140" cy="827617"/>
          </a:xfrm>
          <a:prstGeom prst="rect">
            <a:avLst/>
          </a:prstGeom>
        </p:spPr>
        <p:txBody>
          <a:bodyPr vert="horz" lIns="91440" tIns="45720" rIns="91440" bIns="45720" rtlCol="0" anchor="ctr"/>
          <a:lstStyle>
            <a:lvl1pPr algn="r">
              <a:defRPr sz="1320">
                <a:solidFill>
                  <a:schemeClr val="tx1">
                    <a:tint val="75000"/>
                  </a:schemeClr>
                </a:solidFill>
              </a:defRPr>
            </a:lvl1pPr>
          </a:lstStyle>
          <a:p>
            <a:fld id="{E5D6389A-22D8-614A-8622-474644F9CDE7}" type="slidenum">
              <a:rPr lang="en-US" smtClean="0"/>
              <a:t>‹#›</a:t>
            </a:fld>
            <a:endParaRPr lang="en-US"/>
          </a:p>
        </p:txBody>
      </p:sp>
    </p:spTree>
    <p:extLst>
      <p:ext uri="{BB962C8B-B14F-4D97-AF65-F5344CB8AC3E}">
        <p14:creationId xmlns:p14="http://schemas.microsoft.com/office/powerpoint/2010/main" val="170193004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1005840" rtl="0" eaLnBrk="1" latinLnBrk="0" hangingPunct="1">
        <a:lnSpc>
          <a:spcPct val="90000"/>
        </a:lnSpc>
        <a:spcBef>
          <a:spcPct val="0"/>
        </a:spcBef>
        <a:buNone/>
        <a:defRPr sz="4840" kern="1200">
          <a:solidFill>
            <a:schemeClr val="tx1"/>
          </a:solidFill>
          <a:latin typeface="+mj-lt"/>
          <a:ea typeface="+mj-ea"/>
          <a:cs typeface="+mj-cs"/>
        </a:defRPr>
      </a:lvl1pPr>
    </p:titleStyle>
    <p:bodyStyle>
      <a:lvl1pPr marL="251460" indent="-251460" algn="l" defTabSz="1005840" rtl="0" eaLnBrk="1" latinLnBrk="0" hangingPunct="1">
        <a:lnSpc>
          <a:spcPct val="90000"/>
        </a:lnSpc>
        <a:spcBef>
          <a:spcPts val="1100"/>
        </a:spcBef>
        <a:buFont typeface="Arial" panose="020B0604020202020204" pitchFamily="34" charset="0"/>
        <a:buChar char="•"/>
        <a:defRPr sz="308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p:bodyStyle>
    <p:otherStyle>
      <a:defPPr>
        <a:defRPr lang="en-US"/>
      </a:defPPr>
      <a:lvl1pPr marL="0" algn="l" defTabSz="1005840" rtl="0" eaLnBrk="1" latinLnBrk="0" hangingPunct="1">
        <a:defRPr sz="1980" kern="1200">
          <a:solidFill>
            <a:schemeClr val="tx1"/>
          </a:solidFill>
          <a:latin typeface="+mn-lt"/>
          <a:ea typeface="+mn-ea"/>
          <a:cs typeface="+mn-cs"/>
        </a:defRPr>
      </a:lvl1pPr>
      <a:lvl2pPr marL="502920" algn="l" defTabSz="1005840" rtl="0" eaLnBrk="1" latinLnBrk="0" hangingPunct="1">
        <a:defRPr sz="1980" kern="1200">
          <a:solidFill>
            <a:schemeClr val="tx1"/>
          </a:solidFill>
          <a:latin typeface="+mn-lt"/>
          <a:ea typeface="+mn-ea"/>
          <a:cs typeface="+mn-cs"/>
        </a:defRPr>
      </a:lvl2pPr>
      <a:lvl3pPr marL="1005840" algn="l" defTabSz="1005840" rtl="0" eaLnBrk="1" latinLnBrk="0" hangingPunct="1">
        <a:defRPr sz="1980" kern="1200">
          <a:solidFill>
            <a:schemeClr val="tx1"/>
          </a:solidFill>
          <a:latin typeface="+mn-lt"/>
          <a:ea typeface="+mn-ea"/>
          <a:cs typeface="+mn-cs"/>
        </a:defRPr>
      </a:lvl3pPr>
      <a:lvl4pPr marL="1508760" algn="l" defTabSz="1005840" rtl="0" eaLnBrk="1" latinLnBrk="0" hangingPunct="1">
        <a:defRPr sz="1980" kern="1200">
          <a:solidFill>
            <a:schemeClr val="tx1"/>
          </a:solidFill>
          <a:latin typeface="+mn-lt"/>
          <a:ea typeface="+mn-ea"/>
          <a:cs typeface="+mn-cs"/>
        </a:defRPr>
      </a:lvl4pPr>
      <a:lvl5pPr marL="2011680" algn="l" defTabSz="1005840" rtl="0" eaLnBrk="1" latinLnBrk="0" hangingPunct="1">
        <a:defRPr sz="1980" kern="1200">
          <a:solidFill>
            <a:schemeClr val="tx1"/>
          </a:solidFill>
          <a:latin typeface="+mn-lt"/>
          <a:ea typeface="+mn-ea"/>
          <a:cs typeface="+mn-cs"/>
        </a:defRPr>
      </a:lvl5pPr>
      <a:lvl6pPr marL="2514600" algn="l" defTabSz="1005840" rtl="0" eaLnBrk="1" latinLnBrk="0" hangingPunct="1">
        <a:defRPr sz="1980" kern="1200">
          <a:solidFill>
            <a:schemeClr val="tx1"/>
          </a:solidFill>
          <a:latin typeface="+mn-lt"/>
          <a:ea typeface="+mn-ea"/>
          <a:cs typeface="+mn-cs"/>
        </a:defRPr>
      </a:lvl6pPr>
      <a:lvl7pPr marL="3017520" algn="l" defTabSz="1005840" rtl="0" eaLnBrk="1" latinLnBrk="0" hangingPunct="1">
        <a:defRPr sz="1980" kern="1200">
          <a:solidFill>
            <a:schemeClr val="tx1"/>
          </a:solidFill>
          <a:latin typeface="+mn-lt"/>
          <a:ea typeface="+mn-ea"/>
          <a:cs typeface="+mn-cs"/>
        </a:defRPr>
      </a:lvl7pPr>
      <a:lvl8pPr marL="3520440" algn="l" defTabSz="1005840" rtl="0" eaLnBrk="1" latinLnBrk="0" hangingPunct="1">
        <a:defRPr sz="1980" kern="1200">
          <a:solidFill>
            <a:schemeClr val="tx1"/>
          </a:solidFill>
          <a:latin typeface="+mn-lt"/>
          <a:ea typeface="+mn-ea"/>
          <a:cs typeface="+mn-cs"/>
        </a:defRPr>
      </a:lvl8pPr>
      <a:lvl9pPr marL="4023360" algn="l" defTabSz="1005840" rtl="0" eaLnBrk="1" latinLnBrk="0" hangingPunct="1">
        <a:defRPr sz="19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1" Type="http://schemas.openxmlformats.org/officeDocument/2006/relationships/image" Target="../media/image9.emf"/><Relationship Id="rId12" Type="http://schemas.openxmlformats.org/officeDocument/2006/relationships/image" Target="../media/image10.emf"/><Relationship Id="rId13" Type="http://schemas.openxmlformats.org/officeDocument/2006/relationships/image" Target="../media/image11.png"/><Relationship Id="rId14" Type="http://schemas.openxmlformats.org/officeDocument/2006/relationships/image" Target="../media/image12.emf"/><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emf"/><Relationship Id="rId9" Type="http://schemas.openxmlformats.org/officeDocument/2006/relationships/image" Target="../media/image7.emf"/><Relationship Id="rId10" Type="http://schemas.openxmlformats.org/officeDocument/2006/relationships/image" Target="../media/image8.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V="1">
            <a:off x="457820" y="14856676"/>
            <a:ext cx="9144000" cy="270061"/>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0041" y="5210846"/>
            <a:ext cx="4159415" cy="3747592"/>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6344" y="8971610"/>
            <a:ext cx="2743200" cy="2743200"/>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73415" y="8971610"/>
            <a:ext cx="2743200" cy="2743200"/>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678045" y="8971610"/>
            <a:ext cx="2756848" cy="2743200"/>
          </a:xfrm>
          <a:prstGeom prst="rect">
            <a:avLst/>
          </a:prstGeom>
        </p:spPr>
      </p:pic>
      <p:sp>
        <p:nvSpPr>
          <p:cNvPr id="11" name="TextBox 10"/>
          <p:cNvSpPr txBox="1"/>
          <p:nvPr/>
        </p:nvSpPr>
        <p:spPr>
          <a:xfrm>
            <a:off x="481072" y="12962876"/>
            <a:ext cx="9031562" cy="646331"/>
          </a:xfrm>
          <a:prstGeom prst="rect">
            <a:avLst/>
          </a:prstGeom>
          <a:noFill/>
        </p:spPr>
        <p:txBody>
          <a:bodyPr wrap="square" lIns="0" tIns="0" rIns="0" bIns="0" rtlCol="0">
            <a:spAutoFit/>
          </a:bodyPr>
          <a:lstStyle/>
          <a:p>
            <a:r>
              <a:rPr lang="en-US" sz="1400" dirty="0" smtClean="0"/>
              <a:t>Sky lanterns (mini hot air balloons) are illegal to release into Oregon air space at any time of the year.  The use of exploding targets and tracer ammunition are prohibited during fire season. Illegal fireworks include those that explode or fly into the air and travel more than 6 feet on the ground or 1 foot into the air. </a:t>
            </a:r>
            <a:endParaRPr lang="en-US" sz="1400" dirty="0"/>
          </a:p>
        </p:txBody>
      </p:sp>
      <p:sp>
        <p:nvSpPr>
          <p:cNvPr id="14" name="TextBox 13"/>
          <p:cNvSpPr txBox="1"/>
          <p:nvPr/>
        </p:nvSpPr>
        <p:spPr>
          <a:xfrm>
            <a:off x="481072" y="11785748"/>
            <a:ext cx="2728471" cy="984885"/>
          </a:xfrm>
          <a:prstGeom prst="rect">
            <a:avLst/>
          </a:prstGeom>
          <a:noFill/>
        </p:spPr>
        <p:txBody>
          <a:bodyPr wrap="square" lIns="0" tIns="0" rIns="0" bIns="0" rtlCol="0">
            <a:spAutoFit/>
          </a:bodyPr>
          <a:lstStyle/>
          <a:p>
            <a:pPr algn="ctr"/>
            <a:r>
              <a:rPr lang="en-US" sz="3200" b="1" dirty="0">
                <a:latin typeface="Arial Black" charset="0"/>
                <a:ea typeface="Arial Black" charset="0"/>
                <a:cs typeface="Arial Black" charset="0"/>
              </a:rPr>
              <a:t>No Sky Lanterns</a:t>
            </a:r>
          </a:p>
        </p:txBody>
      </p:sp>
      <p:sp>
        <p:nvSpPr>
          <p:cNvPr id="15" name="TextBox 14"/>
          <p:cNvSpPr txBox="1"/>
          <p:nvPr/>
        </p:nvSpPr>
        <p:spPr>
          <a:xfrm>
            <a:off x="6873415" y="11806250"/>
            <a:ext cx="2731629" cy="984885"/>
          </a:xfrm>
          <a:prstGeom prst="rect">
            <a:avLst/>
          </a:prstGeom>
          <a:noFill/>
        </p:spPr>
        <p:txBody>
          <a:bodyPr wrap="square" lIns="0" tIns="0" rIns="0" bIns="0" rtlCol="0">
            <a:spAutoFit/>
          </a:bodyPr>
          <a:lstStyle/>
          <a:p>
            <a:pPr algn="ctr"/>
            <a:r>
              <a:rPr lang="en-US" sz="3200" b="1" dirty="0">
                <a:latin typeface="Arial Black" charset="0"/>
                <a:ea typeface="Arial Black" charset="0"/>
                <a:cs typeface="Arial Black" charset="0"/>
              </a:rPr>
              <a:t>No Fireworks</a:t>
            </a:r>
          </a:p>
        </p:txBody>
      </p:sp>
      <p:sp>
        <p:nvSpPr>
          <p:cNvPr id="16" name="TextBox 15"/>
          <p:cNvSpPr txBox="1"/>
          <p:nvPr/>
        </p:nvSpPr>
        <p:spPr>
          <a:xfrm>
            <a:off x="3387752" y="11806250"/>
            <a:ext cx="3307454" cy="984885"/>
          </a:xfrm>
          <a:prstGeom prst="rect">
            <a:avLst/>
          </a:prstGeom>
          <a:noFill/>
        </p:spPr>
        <p:txBody>
          <a:bodyPr wrap="square" lIns="0" tIns="0" rIns="0" bIns="0" rtlCol="0">
            <a:spAutoFit/>
          </a:bodyPr>
          <a:lstStyle/>
          <a:p>
            <a:pPr algn="ctr"/>
            <a:r>
              <a:rPr lang="en-US" sz="3200" b="1" dirty="0" smtClean="0">
                <a:latin typeface="Arial Black" charset="0"/>
                <a:ea typeface="Arial Black" charset="0"/>
                <a:cs typeface="Arial Black" charset="0"/>
              </a:rPr>
              <a:t>No Explosive</a:t>
            </a:r>
          </a:p>
          <a:p>
            <a:pPr algn="ctr"/>
            <a:r>
              <a:rPr lang="en-US" sz="3200" b="1" dirty="0" smtClean="0">
                <a:latin typeface="Arial Black" charset="0"/>
                <a:ea typeface="Arial Black" charset="0"/>
                <a:cs typeface="Arial Black" charset="0"/>
              </a:rPr>
              <a:t>Materials</a:t>
            </a:r>
            <a:endParaRPr lang="en-US" sz="3200" b="1" dirty="0">
              <a:latin typeface="Arial Black" charset="0"/>
              <a:ea typeface="Arial Black" charset="0"/>
              <a:cs typeface="Arial Black" charset="0"/>
            </a:endParaRPr>
          </a:p>
        </p:txBody>
      </p:sp>
      <p:pic>
        <p:nvPicPr>
          <p:cNvPr id="3" name="Picture 2"/>
          <p:cNvPicPr>
            <a:picLocks noChangeAspect="1"/>
          </p:cNvPicPr>
          <p:nvPr/>
        </p:nvPicPr>
        <p:blipFill>
          <a:blip r:embed="rId8"/>
          <a:stretch>
            <a:fillRect/>
          </a:stretch>
        </p:blipFill>
        <p:spPr>
          <a:xfrm>
            <a:off x="481072" y="461222"/>
            <a:ext cx="9131300" cy="2197100"/>
          </a:xfrm>
          <a:prstGeom prst="rect">
            <a:avLst/>
          </a:prstGeom>
        </p:spPr>
      </p:pic>
      <p:pic>
        <p:nvPicPr>
          <p:cNvPr id="22" name="Picture 21"/>
          <p:cNvPicPr>
            <a:picLocks noChangeAspect="1"/>
          </p:cNvPicPr>
          <p:nvPr/>
        </p:nvPicPr>
        <p:blipFill>
          <a:blip r:embed="rId9"/>
          <a:stretch>
            <a:fillRect/>
          </a:stretch>
        </p:blipFill>
        <p:spPr>
          <a:xfrm>
            <a:off x="4746170" y="5783570"/>
            <a:ext cx="4766464" cy="2529144"/>
          </a:xfrm>
          <a:prstGeom prst="rect">
            <a:avLst/>
          </a:prstGeom>
        </p:spPr>
      </p:pic>
      <p:pic>
        <p:nvPicPr>
          <p:cNvPr id="24" name="Picture 23"/>
          <p:cNvPicPr>
            <a:picLocks noChangeAspect="1"/>
          </p:cNvPicPr>
          <p:nvPr/>
        </p:nvPicPr>
        <p:blipFill>
          <a:blip r:embed="rId10"/>
          <a:stretch>
            <a:fillRect/>
          </a:stretch>
        </p:blipFill>
        <p:spPr>
          <a:xfrm>
            <a:off x="3955742" y="14016950"/>
            <a:ext cx="3173660" cy="765802"/>
          </a:xfrm>
          <a:prstGeom prst="rect">
            <a:avLst/>
          </a:prstGeom>
        </p:spPr>
      </p:pic>
      <p:pic>
        <p:nvPicPr>
          <p:cNvPr id="25" name="Picture 24"/>
          <p:cNvPicPr>
            <a:picLocks noChangeAspect="1"/>
          </p:cNvPicPr>
          <p:nvPr/>
        </p:nvPicPr>
        <p:blipFill>
          <a:blip r:embed="rId11"/>
          <a:stretch>
            <a:fillRect/>
          </a:stretch>
        </p:blipFill>
        <p:spPr>
          <a:xfrm>
            <a:off x="8712894" y="14016950"/>
            <a:ext cx="876296" cy="1097582"/>
          </a:xfrm>
          <a:prstGeom prst="rect">
            <a:avLst/>
          </a:prstGeom>
        </p:spPr>
      </p:pic>
      <p:pic>
        <p:nvPicPr>
          <p:cNvPr id="26" name="Picture 25"/>
          <p:cNvPicPr>
            <a:picLocks noChangeAspect="1"/>
          </p:cNvPicPr>
          <p:nvPr/>
        </p:nvPicPr>
        <p:blipFill rotWithShape="1">
          <a:blip r:embed="rId12"/>
          <a:srcRect l="12603" r="13477"/>
          <a:stretch/>
        </p:blipFill>
        <p:spPr>
          <a:xfrm>
            <a:off x="481072" y="2690607"/>
            <a:ext cx="9262535" cy="2774295"/>
          </a:xfrm>
          <a:prstGeom prst="rect">
            <a:avLst/>
          </a:prstGeom>
        </p:spPr>
      </p:pic>
      <p:sp>
        <p:nvSpPr>
          <p:cNvPr id="2" name="TextBox 1"/>
          <p:cNvSpPr txBox="1"/>
          <p:nvPr/>
        </p:nvSpPr>
        <p:spPr>
          <a:xfrm>
            <a:off x="481072" y="14949556"/>
            <a:ext cx="1508506" cy="184666"/>
          </a:xfrm>
          <a:prstGeom prst="rect">
            <a:avLst/>
          </a:prstGeom>
          <a:noFill/>
        </p:spPr>
        <p:txBody>
          <a:bodyPr wrap="square" rtlCol="0">
            <a:spAutoFit/>
          </a:bodyPr>
          <a:lstStyle/>
          <a:p>
            <a:r>
              <a:rPr lang="en-US" sz="600" dirty="0" smtClean="0"/>
              <a:t>campfire_banned11x17.pptx</a:t>
            </a:r>
            <a:endParaRPr lang="en-US" sz="600" dirty="0"/>
          </a:p>
        </p:txBody>
      </p:sp>
      <p:pic>
        <p:nvPicPr>
          <p:cNvPr id="10" name="Picture 9"/>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9436078" y="14956997"/>
            <a:ext cx="153112" cy="157535"/>
          </a:xfrm>
          <a:prstGeom prst="rect">
            <a:avLst/>
          </a:prstGeom>
        </p:spPr>
      </p:pic>
      <p:pic>
        <p:nvPicPr>
          <p:cNvPr id="5" name="Picture 4"/>
          <p:cNvPicPr>
            <a:picLocks noChangeAspect="1"/>
          </p:cNvPicPr>
          <p:nvPr/>
        </p:nvPicPr>
        <p:blipFill>
          <a:blip r:embed="rId14"/>
          <a:stretch>
            <a:fillRect/>
          </a:stretch>
        </p:blipFill>
        <p:spPr>
          <a:xfrm>
            <a:off x="466344" y="13667967"/>
            <a:ext cx="960434" cy="1181224"/>
          </a:xfrm>
          <a:prstGeom prst="rect">
            <a:avLst/>
          </a:prstGeom>
        </p:spPr>
      </p:pic>
    </p:spTree>
    <p:extLst>
      <p:ext uri="{BB962C8B-B14F-4D97-AF65-F5344CB8AC3E}">
        <p14:creationId xmlns:p14="http://schemas.microsoft.com/office/powerpoint/2010/main" val="171846482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53</TotalTime>
  <Words>122</Words>
  <Application>Microsoft Macintosh PowerPoint</Application>
  <PresentationFormat>Custom</PresentationFormat>
  <Paragraphs>8</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Arial Black</vt:lpstr>
      <vt:lpstr>Calibri</vt:lpstr>
      <vt:lpstr>Calibri Light</vt:lpstr>
      <vt:lpstr>Office Theme</vt:lpstr>
      <vt:lpstr>PowerPoint Presentation</vt:lpstr>
    </vt:vector>
  </TitlesOfParts>
  <Company/>
  <LinksUpToDate>false</LinksUpToDate>
  <SharedDoc>false</SharedDoc>
  <HyperlinksChanged>false</HyperlinksChanged>
  <AppVersion>15.0029</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Microsoft Office User</cp:lastModifiedBy>
  <cp:revision>12</cp:revision>
  <dcterms:created xsi:type="dcterms:W3CDTF">2017-06-19T17:09:46Z</dcterms:created>
  <dcterms:modified xsi:type="dcterms:W3CDTF">2017-06-25T21:00:10Z</dcterms:modified>
</cp:coreProperties>
</file>