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5391"/>
  </p:normalViewPr>
  <p:slideViewPr>
    <p:cSldViewPr snapToGrid="0" snapToObjects="1">
      <p:cViewPr>
        <p:scale>
          <a:sx n="72" d="100"/>
          <a:sy n="72" d="100"/>
        </p:scale>
        <p:origin x="2472" y="-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093AD-0CE7-B541-AA49-B4528D140522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E779-2192-F34C-9850-8BB4A529B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product is designed to be edited and printed in house on copier or printer. GPO will not accept this file format for printing. Contact </a:t>
            </a:r>
            <a:r>
              <a:rPr lang="en-US" baseline="0" dirty="0" err="1" smtClean="0"/>
              <a:t>gbhensley@yahoo.com</a:t>
            </a:r>
            <a:r>
              <a:rPr lang="en-US" baseline="0" dirty="0" smtClean="0"/>
              <a:t> for Adobe Illustrator file for printing. Be sure to note the original file name and any changes made.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E779-2192-F34C-9850-8BB4A529BD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10.png"/><Relationship Id="rId13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2215897"/>
            <a:ext cx="2799336" cy="25221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4803863"/>
            <a:ext cx="2141555" cy="214155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48" y="4785789"/>
            <a:ext cx="2141555" cy="21415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87" y="4748225"/>
            <a:ext cx="2152209" cy="214155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14463" y="6945416"/>
            <a:ext cx="219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No Sky Lanterns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0202" y="6927342"/>
            <a:ext cx="215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No Fireworks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81487" y="6889778"/>
            <a:ext cx="214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No </a:t>
            </a:r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Explosive</a:t>
            </a:r>
          </a:p>
          <a:p>
            <a:pPr algn="ctr"/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Materials</a:t>
            </a:r>
            <a:endParaRPr lang="en-US" sz="24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532" y="8126176"/>
            <a:ext cx="67557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Insert details of restrictions here: agency issuing order, ban location, exceptions to ban.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973" y="8573540"/>
            <a:ext cx="3173660" cy="765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812" y="8510585"/>
            <a:ext cx="876296" cy="10975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43200" y="6945414"/>
            <a:ext cx="0" cy="1064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53012" y="6928134"/>
            <a:ext cx="0" cy="1064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600" y="523513"/>
            <a:ext cx="66040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8888" y="2373791"/>
            <a:ext cx="4008220" cy="2459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056" y="9500450"/>
            <a:ext cx="13020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/>
              <a:t>campfire_banned8x11.pptx</a:t>
            </a:r>
            <a:endParaRPr lang="en-US" sz="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70" y="9417797"/>
            <a:ext cx="173193" cy="178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056" y="8486548"/>
            <a:ext cx="736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75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cp:lastPrinted>2017-06-25T20:56:33Z</cp:lastPrinted>
  <dcterms:created xsi:type="dcterms:W3CDTF">2017-06-19T17:09:46Z</dcterms:created>
  <dcterms:modified xsi:type="dcterms:W3CDTF">2017-06-25T20:56:44Z</dcterms:modified>
</cp:coreProperties>
</file>