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1pPr>
    <a:lvl2pPr marL="656448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2pPr>
    <a:lvl3pPr marL="1312896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3pPr>
    <a:lvl4pPr marL="1969343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4pPr>
    <a:lvl5pPr marL="2625791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5pPr>
    <a:lvl6pPr marL="3282239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6pPr>
    <a:lvl7pPr marL="3938687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7pPr>
    <a:lvl8pPr marL="4595134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8pPr>
    <a:lvl9pPr marL="5251582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/>
    <p:restoredTop sz="92087"/>
  </p:normalViewPr>
  <p:slideViewPr>
    <p:cSldViewPr snapToGrid="0" snapToObjects="1">
      <p:cViewPr>
        <p:scale>
          <a:sx n="93" d="100"/>
          <a:sy n="93" d="100"/>
        </p:scale>
        <p:origin x="1280" y="-6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C6BD2-AEF3-C740-983E-9384EB77D614}" type="datetimeFigureOut">
              <a:rPr lang="en-US" smtClean="0"/>
              <a:t>6/25/17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419B4-5665-DF4E-BF5C-A9C436DA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product is designed to be edited and printed in house on copier or printer. GPO will not accept this file format for printing. Contact </a:t>
            </a:r>
            <a:r>
              <a:rPr lang="en-US" baseline="0" dirty="0" err="1" smtClean="0"/>
              <a:t>gbhensley@yahoo.com</a:t>
            </a:r>
            <a:r>
              <a:rPr lang="en-US" baseline="0" dirty="0" smtClean="0"/>
              <a:t> for Adobe Illustrator file for printing. Be sure to note the original file name and any changes made.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419B4-5665-DF4E-BF5C-A9C436DA03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image" Target="../media/image10.emf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jpeg"/><Relationship Id="rId10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582" y="14693157"/>
            <a:ext cx="8686800" cy="256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2" y="620059"/>
            <a:ext cx="8738862" cy="20936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94" y="2453645"/>
            <a:ext cx="2883886" cy="25983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397" y="5957211"/>
            <a:ext cx="2646757" cy="24976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0817" y="10911859"/>
            <a:ext cx="3395565" cy="22920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66793" y="8585487"/>
            <a:ext cx="436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Campfire </a:t>
            </a:r>
            <a:r>
              <a:rPr lang="en-US" sz="3600" b="1" dirty="0"/>
              <a:t>alternatives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7016" y="6885585"/>
            <a:ext cx="5741768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Even </a:t>
            </a:r>
            <a:r>
              <a:rPr lang="en-US" sz="2400" dirty="0"/>
              <a:t>in a fire ring, make sure your fire is dead out before leaving.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Drown, stir </a:t>
            </a:r>
            <a:r>
              <a:rPr lang="en-US" sz="2400" dirty="0" smtClean="0"/>
              <a:t>and drown again.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162356" y="11741377"/>
            <a:ext cx="4669577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Pack </a:t>
            </a:r>
            <a:r>
              <a:rPr lang="en-US" sz="2400" dirty="0"/>
              <a:t>a fire extinguisher, </a:t>
            </a:r>
            <a:r>
              <a:rPr lang="en-US" sz="2400" dirty="0" smtClean="0"/>
              <a:t>water </a:t>
            </a:r>
            <a:r>
              <a:rPr lang="en-US" sz="2400" dirty="0"/>
              <a:t>and a shovel.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Be prepared </a:t>
            </a:r>
            <a:r>
              <a:rPr lang="en-US" sz="2400" dirty="0" smtClean="0"/>
              <a:t>to </a:t>
            </a:r>
            <a:r>
              <a:rPr lang="en-US" sz="2400" dirty="0"/>
              <a:t>put </a:t>
            </a:r>
            <a:r>
              <a:rPr lang="en-US" sz="2400" dirty="0" smtClean="0"/>
              <a:t>out a </a:t>
            </a:r>
            <a:r>
              <a:rPr lang="en-US" sz="2400" dirty="0"/>
              <a:t>fire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3" name="Oval 32"/>
          <p:cNvSpPr/>
          <p:nvPr/>
        </p:nvSpPr>
        <p:spPr>
          <a:xfrm>
            <a:off x="716245" y="6955675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15782" y="7806127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923740" y="4483303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23740" y="5625590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582" y="8507667"/>
            <a:ext cx="2389502" cy="2670620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729218" y="11812226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15782" y="12673131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20970" y="9321064"/>
            <a:ext cx="5512045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Use </a:t>
            </a:r>
            <a:r>
              <a:rPr lang="en-US" sz="2400" dirty="0" smtClean="0"/>
              <a:t>gas </a:t>
            </a:r>
            <a:r>
              <a:rPr lang="en-US" sz="2400" dirty="0"/>
              <a:t>stoves, grills and lanterns.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If portable grills are allowed, safely dispose of cold ashes and coals in a fire-proof container.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12972" y="4407240"/>
            <a:ext cx="597849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Check websites and bulletin</a:t>
            </a:r>
          </a:p>
          <a:p>
            <a:r>
              <a:rPr lang="en-US" sz="2400" dirty="0" smtClean="0"/>
              <a:t>boards </a:t>
            </a:r>
            <a:r>
              <a:rPr lang="en-US" sz="2400" dirty="0" smtClean="0"/>
              <a:t>for fire restrictions.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Campfires </a:t>
            </a:r>
            <a:r>
              <a:rPr lang="en-US" sz="2400" dirty="0"/>
              <a:t>are allowed only in fire </a:t>
            </a:r>
            <a:endParaRPr lang="en-US" sz="2400" dirty="0" smtClean="0"/>
          </a:p>
          <a:p>
            <a:r>
              <a:rPr lang="en-US" sz="2400" dirty="0" smtClean="0"/>
              <a:t>rings </a:t>
            </a:r>
            <a:r>
              <a:rPr lang="en-US" sz="2400" dirty="0"/>
              <a:t>at developed campsites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692" y="4336905"/>
            <a:ext cx="2162700" cy="182754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9392" y="13609518"/>
            <a:ext cx="3975268" cy="95923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4572" y="13451461"/>
            <a:ext cx="1186048" cy="148555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620" y="13443501"/>
            <a:ext cx="1024060" cy="125761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80849" y="2840041"/>
            <a:ext cx="575774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200" b="1" dirty="0" smtClean="0">
                <a:latin typeface="Arial Black" charset="0"/>
                <a:ea typeface="Arial Black" charset="0"/>
                <a:cs typeface="Arial Black" charset="0"/>
              </a:rPr>
              <a:t>FIRES BANNED</a:t>
            </a:r>
            <a:r>
              <a:rPr lang="en-US" sz="5600" b="1" dirty="0" smtClean="0"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r>
              <a:rPr lang="en-US" sz="2800" b="1" dirty="0" smtClean="0">
                <a:latin typeface="Arial Black" charset="0"/>
                <a:ea typeface="Arial Black" charset="0"/>
                <a:cs typeface="Arial Black" charset="0"/>
              </a:rPr>
              <a:t>DUE</a:t>
            </a:r>
            <a:r>
              <a:rPr lang="en-US" sz="2800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2800" b="1" dirty="0" smtClean="0">
                <a:latin typeface="Arial Black" charset="0"/>
                <a:ea typeface="Arial Black" charset="0"/>
                <a:cs typeface="Arial Black" charset="0"/>
              </a:rPr>
              <a:t>TO WILDFIRE DANGER</a:t>
            </a:r>
            <a:endParaRPr lang="en-US" sz="28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232596" y="9332335"/>
            <a:ext cx="264548" cy="264548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210712" y="9907243"/>
            <a:ext cx="264548" cy="264548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911" y="14718094"/>
            <a:ext cx="225118" cy="231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180" y="14760768"/>
            <a:ext cx="2159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campfire_safe11x17.pptx</a:t>
            </a:r>
          </a:p>
        </p:txBody>
      </p:sp>
    </p:spTree>
    <p:extLst>
      <p:ext uri="{BB962C8B-B14F-4D97-AF65-F5344CB8AC3E}">
        <p14:creationId xmlns:p14="http://schemas.microsoft.com/office/powerpoint/2010/main" val="171846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145</Words>
  <Application>Microsoft Macintosh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Black</vt:lpstr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cp:lastPrinted>2017-06-25T21:20:15Z</cp:lastPrinted>
  <dcterms:created xsi:type="dcterms:W3CDTF">2017-06-19T17:09:46Z</dcterms:created>
  <dcterms:modified xsi:type="dcterms:W3CDTF">2017-06-25T21:25:22Z</dcterms:modified>
</cp:coreProperties>
</file>