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1pPr>
    <a:lvl2pPr marL="656448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2pPr>
    <a:lvl3pPr marL="1312896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3pPr>
    <a:lvl4pPr marL="1969343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4pPr>
    <a:lvl5pPr marL="2625791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5pPr>
    <a:lvl6pPr marL="3282239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6pPr>
    <a:lvl7pPr marL="3938687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7pPr>
    <a:lvl8pPr marL="4595134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8pPr>
    <a:lvl9pPr marL="5251582" algn="l" defTabSz="1312896" rtl="0" eaLnBrk="1" latinLnBrk="0" hangingPunct="1">
      <a:defRPr sz="2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6"/>
  </p:normalViewPr>
  <p:slideViewPr>
    <p:cSldViewPr snapToGrid="0" snapToObjects="1">
      <p:cViewPr>
        <p:scale>
          <a:sx n="54" d="100"/>
          <a:sy n="54" d="100"/>
        </p:scale>
        <p:origin x="2248" y="-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580D-A484-0142-BFDB-E158D775AC3D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C270-BDFB-D64F-82E5-9D9D40E50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product is designed to be edited and printed in house on copier or printer. GPO will not accept this file format for printing. Contact </a:t>
            </a:r>
            <a:r>
              <a:rPr lang="en-US" baseline="0" dirty="0" err="1" smtClean="0"/>
              <a:t>gbhensley@yahoo.com</a:t>
            </a:r>
            <a:r>
              <a:rPr lang="en-US" baseline="0" dirty="0" smtClean="0"/>
              <a:t> for Adobe Illustrator file for printing. </a:t>
            </a:r>
            <a:r>
              <a:rPr lang="en-US" baseline="0" smtClean="0"/>
              <a:t>Be sure to note the original file name and any changes made.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C270-BDFB-D64F-82E5-9D9D40E50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emf"/><Relationship Id="rId13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0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582" y="14693157"/>
            <a:ext cx="8686800" cy="2565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8" y="3480051"/>
            <a:ext cx="3502242" cy="31554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295" y="10467818"/>
            <a:ext cx="2940370" cy="2774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226" y="10507501"/>
            <a:ext cx="3967268" cy="26779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6681" y="2914344"/>
            <a:ext cx="4606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smtClean="0"/>
              <a:t>Know </a:t>
            </a:r>
            <a:r>
              <a:rPr lang="en-US" sz="3600" b="1" dirty="0" smtClean="0"/>
              <a:t>before</a:t>
            </a:r>
            <a:r>
              <a:rPr lang="en-US" sz="3600" b="1" dirty="0"/>
              <a:t> </a:t>
            </a:r>
            <a:r>
              <a:rPr lang="en-US" sz="3600" b="1" dirty="0" smtClean="0"/>
              <a:t>you go</a:t>
            </a:r>
            <a:r>
              <a:rPr lang="en-US" sz="3600" b="1" dirty="0"/>
              <a:t>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2980" y="2935029"/>
            <a:ext cx="44993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/>
              <a:t>Campfire </a:t>
            </a:r>
            <a:r>
              <a:rPr lang="en-US" sz="3600" b="1" dirty="0"/>
              <a:t>alternatives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087724" y="2851289"/>
            <a:ext cx="0" cy="10300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8103" y="6749727"/>
            <a:ext cx="3745230" cy="5201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Fires </a:t>
            </a:r>
            <a:r>
              <a:rPr lang="en-US" sz="2800" dirty="0"/>
              <a:t>are banned due to wildfire danger.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Campfires </a:t>
            </a:r>
            <a:r>
              <a:rPr lang="en-US" sz="2800" dirty="0"/>
              <a:t>are allowed only in fire rings at developed campsites</a:t>
            </a:r>
            <a:r>
              <a:rPr lang="en-US" sz="28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Even 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Drown, stir </a:t>
            </a:r>
          </a:p>
          <a:p>
            <a:r>
              <a:rPr lang="en-US" sz="2800" dirty="0"/>
              <a:t>and drown</a:t>
            </a:r>
          </a:p>
          <a:p>
            <a:r>
              <a:rPr lang="en-US" sz="2800" dirty="0"/>
              <a:t>again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42554" y="6842674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5825" y="7798677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328" y="5692071"/>
            <a:ext cx="3639166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Gas </a:t>
            </a:r>
            <a:r>
              <a:rPr lang="en-US" sz="2800" dirty="0"/>
              <a:t>stoves, grills and </a:t>
            </a:r>
            <a:r>
              <a:rPr lang="en-US" sz="2800" dirty="0" smtClean="0"/>
              <a:t>lanterns are allowed at any time of year.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 smtClean="0"/>
              <a:t>Safely dispose of cold ashes and coals in a fire-proof container.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Pack a fire extinguisher, </a:t>
            </a:r>
            <a:r>
              <a:rPr lang="en-US" sz="2800" dirty="0" smtClean="0"/>
              <a:t>water </a:t>
            </a:r>
            <a:r>
              <a:rPr lang="en-US" sz="28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Be prepared </a:t>
            </a:r>
            <a:r>
              <a:rPr lang="en-US" sz="2800" dirty="0" smtClean="0"/>
              <a:t>to </a:t>
            </a:r>
            <a:r>
              <a:rPr lang="en-US" sz="2800" dirty="0"/>
              <a:t>put </a:t>
            </a:r>
            <a:r>
              <a:rPr lang="en-US" sz="2800" dirty="0" smtClean="0"/>
              <a:t>out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fire.</a:t>
            </a:r>
          </a:p>
          <a:p>
            <a:pPr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33" name="Oval 32"/>
          <p:cNvSpPr/>
          <p:nvPr/>
        </p:nvSpPr>
        <p:spPr>
          <a:xfrm>
            <a:off x="5415827" y="5789674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98388" y="7229329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2" y="461222"/>
            <a:ext cx="9131300" cy="219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7013" y="4164113"/>
            <a:ext cx="4287637" cy="15279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7928" y="13845239"/>
            <a:ext cx="876296" cy="10975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725825" y="9261322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9096" y="10732406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438729" y="866593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38729" y="9650803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116" y="3595598"/>
            <a:ext cx="4432300" cy="189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582" y="14773754"/>
            <a:ext cx="11201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campfire_safe2col11x17.pptx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34" y="14762424"/>
            <a:ext cx="170169" cy="1750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665" y="13589098"/>
            <a:ext cx="911958" cy="11362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3582" y="13711984"/>
            <a:ext cx="4939501" cy="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143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cp:lastPrinted>2017-06-24T05:38:26Z</cp:lastPrinted>
  <dcterms:created xsi:type="dcterms:W3CDTF">2017-06-19T17:09:46Z</dcterms:created>
  <dcterms:modified xsi:type="dcterms:W3CDTF">2017-06-25T21:13:18Z</dcterms:modified>
</cp:coreProperties>
</file>