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7772400" cy="100584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96"/>
  </p:normalViewPr>
  <p:slideViewPr>
    <p:cSldViewPr snapToGrid="0" snapToObjects="1">
      <p:cViewPr>
        <p:scale>
          <a:sx n="188" d="100"/>
          <a:sy n="188" d="100"/>
        </p:scale>
        <p:origin x="-536" y="-78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B5DD99-DF27-0D4F-A39A-D4936E1CDCED}" type="datetimeFigureOut">
              <a:rPr lang="en-US" smtClean="0"/>
              <a:t>6/25/17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36788" y="1143000"/>
            <a:ext cx="23844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450C23-7BB6-5E44-8CFF-DA62491B6E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9464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This</a:t>
            </a:r>
            <a:r>
              <a:rPr lang="en-US" baseline="0" dirty="0" smtClean="0"/>
              <a:t> product is designed to be edited and printed in house on copier or printer. GPO will not accept this file format for printing. Contact </a:t>
            </a:r>
            <a:r>
              <a:rPr lang="en-US" baseline="0" dirty="0" err="1" smtClean="0"/>
              <a:t>gbhensley@yahoo.com</a:t>
            </a:r>
            <a:r>
              <a:rPr lang="en-US" baseline="0" dirty="0" smtClean="0"/>
              <a:t> for Adobe Illustrator file for printing. </a:t>
            </a:r>
            <a:r>
              <a:rPr lang="en-US" baseline="0" smtClean="0"/>
              <a:t>Be sure to note the original file name and any changes made.</a:t>
            </a:r>
            <a:endParaRPr lang="en-US" smtClean="0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50C23-7BB6-5E44-8CFF-DA62491B6E0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7896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098FB-A478-424E-A00E-DE9FCECF0B87}" type="datetimeFigureOut">
              <a:rPr lang="en-US" smtClean="0"/>
              <a:t>6/25/17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6389A-22D8-614A-8622-474644F9CD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098FB-A478-424E-A00E-DE9FCECF0B87}" type="datetimeFigureOut">
              <a:rPr lang="en-US" smtClean="0"/>
              <a:t>6/25/17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6389A-22D8-614A-8622-474644F9CD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098FB-A478-424E-A00E-DE9FCECF0B87}" type="datetimeFigureOut">
              <a:rPr lang="en-US" smtClean="0"/>
              <a:t>6/25/17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6389A-22D8-614A-8622-474644F9CD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098FB-A478-424E-A00E-DE9FCECF0B87}" type="datetimeFigureOut">
              <a:rPr lang="en-US" smtClean="0"/>
              <a:t>6/25/17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6389A-22D8-614A-8622-474644F9CD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098FB-A478-424E-A00E-DE9FCECF0B87}" type="datetimeFigureOut">
              <a:rPr lang="en-US" smtClean="0"/>
              <a:t>6/25/17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6389A-22D8-614A-8622-474644F9CD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098FB-A478-424E-A00E-DE9FCECF0B87}" type="datetimeFigureOut">
              <a:rPr lang="en-US" smtClean="0"/>
              <a:t>6/25/17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6389A-22D8-614A-8622-474644F9CD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098FB-A478-424E-A00E-DE9FCECF0B87}" type="datetimeFigureOut">
              <a:rPr lang="en-US" smtClean="0"/>
              <a:t>6/25/17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6389A-22D8-614A-8622-474644F9CD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098FB-A478-424E-A00E-DE9FCECF0B87}" type="datetimeFigureOut">
              <a:rPr lang="en-US" smtClean="0"/>
              <a:t>6/25/17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6389A-22D8-614A-8622-474644F9CD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098FB-A478-424E-A00E-DE9FCECF0B87}" type="datetimeFigureOut">
              <a:rPr lang="en-US" smtClean="0"/>
              <a:t>6/25/17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6389A-22D8-614A-8622-474644F9CD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098FB-A478-424E-A00E-DE9FCECF0B87}" type="datetimeFigureOut">
              <a:rPr lang="en-US" smtClean="0"/>
              <a:t>6/25/17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6389A-22D8-614A-8622-474644F9CD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098FB-A478-424E-A00E-DE9FCECF0B87}" type="datetimeFigureOut">
              <a:rPr lang="en-US" smtClean="0"/>
              <a:t>6/25/17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6389A-22D8-614A-8622-474644F9CD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F098FB-A478-424E-A00E-DE9FCECF0B87}" type="datetimeFigureOut">
              <a:rPr lang="en-US" smtClean="0"/>
              <a:t>6/25/17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D6389A-22D8-614A-8622-474644F9C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086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9.png"/><Relationship Id="rId12" Type="http://schemas.openxmlformats.org/officeDocument/2006/relationships/image" Target="../media/image10.emf"/><Relationship Id="rId13" Type="http://schemas.openxmlformats.org/officeDocument/2006/relationships/image" Target="../media/image11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emf"/><Relationship Id="rId6" Type="http://schemas.openxmlformats.org/officeDocument/2006/relationships/image" Target="../media/image4.emf"/><Relationship Id="rId7" Type="http://schemas.openxmlformats.org/officeDocument/2006/relationships/image" Target="../media/image5.emf"/><Relationship Id="rId8" Type="http://schemas.openxmlformats.org/officeDocument/2006/relationships/image" Target="../media/image6.emf"/><Relationship Id="rId9" Type="http://schemas.openxmlformats.org/officeDocument/2006/relationships/image" Target="../media/image7.emf"/><Relationship Id="rId10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463" y="9405623"/>
            <a:ext cx="6858000" cy="2025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256" y="2311400"/>
            <a:ext cx="2134044" cy="192275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06651" y="2652991"/>
            <a:ext cx="3251200" cy="1041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51526" y="6520687"/>
            <a:ext cx="2038612" cy="192376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17532" y="6865220"/>
            <a:ext cx="2266290" cy="1529746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495329" y="2306928"/>
            <a:ext cx="1295376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400" b="1" dirty="0"/>
              <a:t>Know</a:t>
            </a:r>
          </a:p>
          <a:p>
            <a:r>
              <a:rPr lang="en-US" sz="2400" b="1" dirty="0"/>
              <a:t>before</a:t>
            </a:r>
          </a:p>
          <a:p>
            <a:r>
              <a:rPr lang="en-US" sz="2400" b="1" dirty="0"/>
              <a:t>you go...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021263" y="2283659"/>
            <a:ext cx="325120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400" b="1" dirty="0"/>
              <a:t>C</a:t>
            </a:r>
            <a:r>
              <a:rPr lang="en-US" sz="2400" b="1" dirty="0" smtClean="0"/>
              <a:t>ampfire </a:t>
            </a:r>
            <a:r>
              <a:rPr lang="en-US" sz="2400" b="1" dirty="0"/>
              <a:t>alternatives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3881128" y="2311400"/>
            <a:ext cx="50716" cy="619277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914399" y="4330700"/>
            <a:ext cx="2876305" cy="35086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dirty="0" smtClean="0"/>
              <a:t>Fires </a:t>
            </a:r>
            <a:r>
              <a:rPr lang="en-US" dirty="0"/>
              <a:t>are banned due to wildfire danger.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Campfires </a:t>
            </a:r>
            <a:r>
              <a:rPr lang="en-US" dirty="0"/>
              <a:t>are allowed only in fire rings at developed campsites</a:t>
            </a:r>
            <a:r>
              <a:rPr lang="en-US" dirty="0" smtClean="0"/>
              <a:t>.</a:t>
            </a:r>
          </a:p>
          <a:p>
            <a:pPr>
              <a:spcBef>
                <a:spcPts val="1200"/>
              </a:spcBef>
            </a:pPr>
            <a:r>
              <a:rPr lang="en-US" dirty="0"/>
              <a:t>Even in a fire ring, make sure your fire is dead out before leaving.</a:t>
            </a:r>
          </a:p>
          <a:p>
            <a:pPr>
              <a:spcBef>
                <a:spcPts val="1200"/>
              </a:spcBef>
            </a:pPr>
            <a:r>
              <a:rPr lang="en-US" dirty="0"/>
              <a:t>Drown, stir </a:t>
            </a:r>
          </a:p>
          <a:p>
            <a:r>
              <a:rPr lang="en-US" dirty="0"/>
              <a:t>and drown</a:t>
            </a:r>
          </a:p>
          <a:p>
            <a:r>
              <a:rPr lang="en-US" dirty="0"/>
              <a:t>again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25" name="Oval 24"/>
          <p:cNvSpPr/>
          <p:nvPr/>
        </p:nvSpPr>
        <p:spPr>
          <a:xfrm>
            <a:off x="585518" y="4394163"/>
            <a:ext cx="264548" cy="264548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586049" y="5078377"/>
            <a:ext cx="264548" cy="264548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4485035" y="4226783"/>
            <a:ext cx="2787428" cy="39395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dirty="0" smtClean="0"/>
              <a:t>Gas stoves</a:t>
            </a:r>
            <a:r>
              <a:rPr lang="en-US" dirty="0"/>
              <a:t>, grills and </a:t>
            </a:r>
            <a:r>
              <a:rPr lang="en-US" dirty="0" smtClean="0"/>
              <a:t>lanterns are allowed at any time of year.</a:t>
            </a:r>
            <a:endParaRPr lang="en-US" dirty="0"/>
          </a:p>
          <a:p>
            <a:pPr>
              <a:spcBef>
                <a:spcPts val="1200"/>
              </a:spcBef>
            </a:pPr>
            <a:r>
              <a:rPr lang="en-US" dirty="0" smtClean="0"/>
              <a:t>Safely dispose of cold ashes and coals in a fire-proof container.</a:t>
            </a:r>
          </a:p>
          <a:p>
            <a:pPr>
              <a:spcBef>
                <a:spcPts val="1200"/>
              </a:spcBef>
            </a:pPr>
            <a:r>
              <a:rPr lang="en-US" dirty="0"/>
              <a:t>Pack a fire extinguisher, </a:t>
            </a:r>
            <a:r>
              <a:rPr lang="en-US" dirty="0" smtClean="0"/>
              <a:t>a water </a:t>
            </a:r>
            <a:r>
              <a:rPr lang="en-US" dirty="0"/>
              <a:t>and a shovel.</a:t>
            </a:r>
          </a:p>
          <a:p>
            <a:pPr>
              <a:spcBef>
                <a:spcPts val="1200"/>
              </a:spcBef>
            </a:pPr>
            <a:r>
              <a:rPr lang="en-US" dirty="0"/>
              <a:t>Be prepared </a:t>
            </a:r>
          </a:p>
          <a:p>
            <a:r>
              <a:rPr lang="en-US" dirty="0"/>
              <a:t>to put </a:t>
            </a:r>
            <a:r>
              <a:rPr lang="en-US" dirty="0" smtClean="0"/>
              <a:t>out</a:t>
            </a:r>
          </a:p>
          <a:p>
            <a:r>
              <a:rPr lang="en-US" dirty="0" smtClean="0"/>
              <a:t>a </a:t>
            </a:r>
            <a:r>
              <a:rPr lang="en-US" dirty="0"/>
              <a:t>fire.</a:t>
            </a:r>
          </a:p>
          <a:p>
            <a:pPr>
              <a:spcBef>
                <a:spcPts val="1200"/>
              </a:spcBef>
            </a:pPr>
            <a:endParaRPr lang="en-US" dirty="0"/>
          </a:p>
        </p:txBody>
      </p:sp>
      <p:sp>
        <p:nvSpPr>
          <p:cNvPr id="32" name="Oval 31"/>
          <p:cNvSpPr/>
          <p:nvPr/>
        </p:nvSpPr>
        <p:spPr>
          <a:xfrm>
            <a:off x="4112703" y="4267635"/>
            <a:ext cx="264548" cy="26454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4114027" y="5241614"/>
            <a:ext cx="264548" cy="26454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7200" y="457200"/>
            <a:ext cx="6858000" cy="1648558"/>
          </a:xfrm>
          <a:prstGeom prst="rect">
            <a:avLst/>
          </a:prstGeom>
        </p:spPr>
      </p:pic>
      <p:sp>
        <p:nvSpPr>
          <p:cNvPr id="24" name="Oval 23"/>
          <p:cNvSpPr/>
          <p:nvPr/>
        </p:nvSpPr>
        <p:spPr>
          <a:xfrm>
            <a:off x="568789" y="6052508"/>
            <a:ext cx="264548" cy="264548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96167" y="8503568"/>
            <a:ext cx="876296" cy="1097582"/>
          </a:xfrm>
          <a:prstGeom prst="rect">
            <a:avLst/>
          </a:prstGeom>
        </p:spPr>
      </p:pic>
      <p:sp>
        <p:nvSpPr>
          <p:cNvPr id="37" name="Oval 36"/>
          <p:cNvSpPr/>
          <p:nvPr/>
        </p:nvSpPr>
        <p:spPr>
          <a:xfrm>
            <a:off x="585518" y="7009044"/>
            <a:ext cx="264548" cy="264548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4112703" y="6231296"/>
            <a:ext cx="264548" cy="26454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4157502" y="6908206"/>
            <a:ext cx="264548" cy="26454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70680" y="2676037"/>
            <a:ext cx="3162300" cy="13589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14463" y="9436113"/>
            <a:ext cx="1100828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/>
              <a:t>campfire_safe2col8x11.pptx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8555" y="9420221"/>
            <a:ext cx="173908" cy="17893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34538" y="8440423"/>
            <a:ext cx="774700" cy="9652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937944" y="8629498"/>
            <a:ext cx="3987800" cy="72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4648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61</TotalTime>
  <Words>144</Words>
  <Application>Microsoft Macintosh PowerPoint</Application>
  <PresentationFormat>Custom</PresentationFormat>
  <Paragraphs>19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15.0029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13</cp:revision>
  <dcterms:created xsi:type="dcterms:W3CDTF">2017-06-19T17:09:46Z</dcterms:created>
  <dcterms:modified xsi:type="dcterms:W3CDTF">2017-06-25T21:09:53Z</dcterms:modified>
</cp:coreProperties>
</file>