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 snapToGrid="0" snapToObjects="1">
      <p:cViewPr>
        <p:scale>
          <a:sx n="93" d="100"/>
          <a:sy n="93" d="100"/>
        </p:scale>
        <p:origin x="19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725C4-27E5-A546-BFD9-E8F7C10F5BC0}" type="datetimeFigureOut">
              <a:rPr lang="en-US" smtClean="0"/>
              <a:t>6/23/17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88292-2B9D-1B46-BBF9-5735E95BE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7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product is designed to be edited and printed in house on copier or printer. GPO will not accept this file format for printing. Contact </a:t>
            </a:r>
            <a:r>
              <a:rPr lang="en-US" baseline="0" dirty="0" err="1" smtClean="0"/>
              <a:t>gbhensley@yahoo.com</a:t>
            </a:r>
            <a:r>
              <a:rPr lang="en-US" baseline="0" dirty="0" smtClean="0"/>
              <a:t> for Adobe Illustrator file for printing. </a:t>
            </a:r>
            <a:r>
              <a:rPr lang="en-US" baseline="0" smtClean="0"/>
              <a:t>Be sure to note the original file name and any changes made.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88292-2B9D-1B46-BBF9-5735E95BE7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1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98FB-A478-424E-A00E-DE9FCECF0B87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emf"/><Relationship Id="rId12" Type="http://schemas.openxmlformats.org/officeDocument/2006/relationships/image" Target="../media/image10.emf"/><Relationship Id="rId13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9" Type="http://schemas.openxmlformats.org/officeDocument/2006/relationships/image" Target="../media/image7.jpeg"/><Relationship Id="rId10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3" y="9405623"/>
            <a:ext cx="6858000" cy="202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6" y="490220"/>
            <a:ext cx="6870064" cy="1645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96" y="1975091"/>
            <a:ext cx="2132240" cy="1921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730" y="4021388"/>
            <a:ext cx="1753552" cy="1654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9490" y="6274083"/>
            <a:ext cx="2533035" cy="17097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0256" y="2379021"/>
            <a:ext cx="477713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 b="1" dirty="0" smtClean="0">
                <a:latin typeface="Arial Black" charset="0"/>
                <a:ea typeface="Arial Black" charset="0"/>
                <a:cs typeface="Arial Black" charset="0"/>
              </a:rPr>
              <a:t>FIRES BANNED </a:t>
            </a:r>
          </a:p>
          <a:p>
            <a:r>
              <a:rPr lang="en-US" sz="2400" b="1" dirty="0" smtClean="0">
                <a:latin typeface="Arial Black" charset="0"/>
                <a:ea typeface="Arial Black" charset="0"/>
                <a:cs typeface="Arial Black" charset="0"/>
              </a:rPr>
              <a:t>DUE</a:t>
            </a:r>
            <a:r>
              <a:rPr lang="en-US" sz="2400" b="1" dirty="0"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sz="2400" b="1" dirty="0" smtClean="0">
                <a:latin typeface="Arial Black" charset="0"/>
                <a:ea typeface="Arial Black" charset="0"/>
                <a:cs typeface="Arial Black" charset="0"/>
              </a:rPr>
              <a:t>TO WILDFIRE DANGER</a:t>
            </a:r>
            <a:endParaRPr lang="en-US" sz="24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6408" y="5864614"/>
            <a:ext cx="32129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/>
              <a:t>Campfire </a:t>
            </a:r>
            <a:r>
              <a:rPr lang="en-US" sz="2400" b="1" dirty="0"/>
              <a:t>alternatives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23746" y="3945905"/>
            <a:ext cx="239943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/>
              <a:t>Even </a:t>
            </a:r>
            <a:r>
              <a:rPr lang="en-US" sz="1400" dirty="0"/>
              <a:t>in a fire ring, make sure your fire is dead out before leaving</a:t>
            </a:r>
            <a:r>
              <a:rPr lang="en-US" sz="1400" dirty="0" smtClean="0"/>
              <a:t>.</a:t>
            </a:r>
            <a:endParaRPr lang="en-US" sz="1400" dirty="0"/>
          </a:p>
          <a:p>
            <a:pPr>
              <a:spcBef>
                <a:spcPts val="1200"/>
              </a:spcBef>
            </a:pPr>
            <a:r>
              <a:rPr lang="en-US" sz="1400" dirty="0"/>
              <a:t>Drown, stir </a:t>
            </a:r>
            <a:r>
              <a:rPr lang="en-US" sz="1400" dirty="0" smtClean="0"/>
              <a:t>and </a:t>
            </a:r>
          </a:p>
          <a:p>
            <a:r>
              <a:rPr lang="en-US" sz="1400" dirty="0" smtClean="0"/>
              <a:t>drown again.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034780" y="6367714"/>
            <a:ext cx="1657975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/>
              <a:t>Use </a:t>
            </a:r>
            <a:r>
              <a:rPr lang="en-US" sz="1400" dirty="0" smtClean="0"/>
              <a:t>gas </a:t>
            </a:r>
            <a:r>
              <a:rPr lang="en-US" sz="1400" dirty="0"/>
              <a:t>stoves, grills and lanterns.</a:t>
            </a:r>
          </a:p>
          <a:p>
            <a:pPr>
              <a:spcBef>
                <a:spcPts val="1200"/>
              </a:spcBef>
            </a:pPr>
            <a:r>
              <a:rPr lang="en-US" sz="1400" dirty="0"/>
              <a:t>If portable grills are allowed, safely dispose of cold ashes and coals in a fire-proof container.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702" y="6323099"/>
            <a:ext cx="1465137" cy="16375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42222" y="3896218"/>
            <a:ext cx="134085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/>
              <a:t>Check websites and bulletin boards for fire restrictions in effect.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4019725" y="5883537"/>
            <a:ext cx="3182799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/>
              <a:t>Pack </a:t>
            </a:r>
            <a:r>
              <a:rPr lang="en-US" sz="1400" dirty="0"/>
              <a:t>a fire extinguisher</a:t>
            </a:r>
            <a:r>
              <a:rPr lang="en-US" sz="1400" dirty="0" smtClean="0"/>
              <a:t>, water </a:t>
            </a:r>
            <a:r>
              <a:rPr lang="en-US" sz="1400" dirty="0"/>
              <a:t>and a shovel.</a:t>
            </a:r>
          </a:p>
          <a:p>
            <a:pPr>
              <a:spcBef>
                <a:spcPts val="1200"/>
              </a:spcBef>
            </a:pPr>
            <a:r>
              <a:rPr lang="en-US" sz="1400" dirty="0"/>
              <a:t>Be prepared </a:t>
            </a:r>
            <a:r>
              <a:rPr lang="en-US" sz="1400" dirty="0" smtClean="0"/>
              <a:t>to </a:t>
            </a:r>
          </a:p>
          <a:p>
            <a:r>
              <a:rPr lang="en-US" sz="1400" dirty="0" smtClean="0"/>
              <a:t>put out a </a:t>
            </a:r>
            <a:r>
              <a:rPr lang="en-US" sz="1400" dirty="0"/>
              <a:t>fire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888" y="3737112"/>
            <a:ext cx="1563086" cy="13208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4780" y="8444483"/>
            <a:ext cx="3560112" cy="8590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8174" y="8287644"/>
            <a:ext cx="1054289" cy="13205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906" y="8115529"/>
            <a:ext cx="1055218" cy="129588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843463" y="3955946"/>
            <a:ext cx="0" cy="40046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6395" y="5271446"/>
            <a:ext cx="308515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smtClean="0"/>
              <a:t>Campfires </a:t>
            </a:r>
            <a:r>
              <a:rPr lang="en-US" sz="1400" dirty="0"/>
              <a:t>are allowed only in fire rings at developed campsites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11645" y="9428529"/>
            <a:ext cx="218149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campfire_safe8x11.pptx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15" y="9445228"/>
            <a:ext cx="147021" cy="15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6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147</Words>
  <Application>Microsoft Macintosh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</cp:revision>
  <cp:lastPrinted>2017-06-24T05:45:15Z</cp:lastPrinted>
  <dcterms:created xsi:type="dcterms:W3CDTF">2017-06-19T17:09:46Z</dcterms:created>
  <dcterms:modified xsi:type="dcterms:W3CDTF">2017-06-24T05:45:20Z</dcterms:modified>
</cp:coreProperties>
</file>