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73" d="100"/>
          <a:sy n="73" d="100"/>
        </p:scale>
        <p:origin x="2440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25C4-27E5-A546-BFD9-E8F7C10F5BC0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8292-2B9D-1B46-BBF9-5735E95B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</a:t>
            </a:r>
            <a:r>
              <a:rPr lang="en-US" baseline="0" smtClean="0"/>
              <a:t>Be sure to note the original file name and any changes made.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88292-2B9D-1B46-BBF9-5735E95BE7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jpeg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90220"/>
            <a:ext cx="6870064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6" y="1975091"/>
            <a:ext cx="2132240" cy="1921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730" y="4021388"/>
            <a:ext cx="1753552" cy="1654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490" y="6274083"/>
            <a:ext cx="2533035" cy="1709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0256" y="2379021"/>
            <a:ext cx="477713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>
                <a:latin typeface="Arial Black" charset="0"/>
                <a:ea typeface="Arial Black" charset="0"/>
                <a:cs typeface="Arial Black" charset="0"/>
              </a:rPr>
              <a:t>FIRES BANNED </a:t>
            </a:r>
          </a:p>
          <a:p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DUE</a:t>
            </a:r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TO WILDFIRE DANGER</a:t>
            </a:r>
            <a:endParaRPr lang="en-US" sz="2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08" y="5864614"/>
            <a:ext cx="3212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Fire </a:t>
            </a:r>
            <a:r>
              <a:rPr lang="en-US" sz="2400" b="1" dirty="0"/>
              <a:t>alternatives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746" y="3945905"/>
            <a:ext cx="23994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Even </a:t>
            </a:r>
            <a:r>
              <a:rPr lang="en-US" sz="1400" dirty="0"/>
              <a:t>in a fire ring, make sure your fire is dead out before leaving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/>
              <a:t>Drown, stir </a:t>
            </a:r>
            <a:r>
              <a:rPr lang="en-US" sz="1400" dirty="0" smtClean="0"/>
              <a:t>and </a:t>
            </a:r>
          </a:p>
          <a:p>
            <a:r>
              <a:rPr lang="en-US" sz="1400" dirty="0" smtClean="0"/>
              <a:t>drown again.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4780" y="6367714"/>
            <a:ext cx="165797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Use </a:t>
            </a:r>
            <a:r>
              <a:rPr lang="en-US" sz="1400" dirty="0" smtClean="0"/>
              <a:t>gas </a:t>
            </a:r>
            <a:r>
              <a:rPr lang="en-US" sz="1400" dirty="0"/>
              <a:t>stoves, grills and lanterns.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If portable grills are allowed, safely dispose of cold ashes and coals in a fire-proof container.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02" y="6323099"/>
            <a:ext cx="1465137" cy="1637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42222" y="3896218"/>
            <a:ext cx="134085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Check websites and bulletin boards for fire restrictions in effect.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19725" y="5883537"/>
            <a:ext cx="318279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Pack </a:t>
            </a:r>
            <a:r>
              <a:rPr lang="en-US" sz="1400" dirty="0"/>
              <a:t>a fire extinguisher</a:t>
            </a:r>
            <a:r>
              <a:rPr lang="en-US" sz="1400" dirty="0" smtClean="0"/>
              <a:t>, water </a:t>
            </a:r>
            <a:r>
              <a:rPr lang="en-US" sz="14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Be prepared </a:t>
            </a:r>
            <a:r>
              <a:rPr lang="en-US" sz="1400" dirty="0" smtClean="0"/>
              <a:t>to </a:t>
            </a:r>
          </a:p>
          <a:p>
            <a:r>
              <a:rPr lang="en-US" sz="1400" dirty="0" smtClean="0"/>
              <a:t>put out a </a:t>
            </a:r>
            <a:r>
              <a:rPr lang="en-US" sz="1400" dirty="0"/>
              <a:t>fire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888" y="3737112"/>
            <a:ext cx="1563086" cy="13208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4780" y="8444483"/>
            <a:ext cx="3560112" cy="8590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846" y="8213747"/>
            <a:ext cx="1054289" cy="132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906" y="8115529"/>
            <a:ext cx="1055218" cy="12958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43463" y="3955946"/>
            <a:ext cx="0" cy="40046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6395" y="5271446"/>
            <a:ext cx="30851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Campfires </a:t>
            </a:r>
            <a:r>
              <a:rPr lang="en-US" sz="1400" dirty="0"/>
              <a:t>are allowed only in fire rings at developed campsites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7702" y="9423501"/>
            <a:ext cx="1895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campfire_safe8x11KOG.pptx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34" y="9398683"/>
            <a:ext cx="203602" cy="2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147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2017-06-19T17:09:46Z</dcterms:created>
  <dcterms:modified xsi:type="dcterms:W3CDTF">2017-06-24T05:56:27Z</dcterms:modified>
</cp:coreProperties>
</file>