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132" d="100"/>
          <a:sy n="132" d="100"/>
        </p:scale>
        <p:origin x="976" y="-4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39C3-0A62-374D-A5D5-A96BA9188BB8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7D9F-BD4B-CB4A-96D4-9B3AD7597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821" y="2295044"/>
            <a:ext cx="6606540" cy="2241973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ts val="10000"/>
              </a:lnSpc>
            </a:pPr>
            <a:r>
              <a:rPr lang="en-US" sz="6200" b="1" dirty="0" smtClean="0">
                <a:latin typeface="Arial Black" charset="0"/>
                <a:ea typeface="Arial Black" charset="0"/>
                <a:cs typeface="Arial Black" charset="0"/>
              </a:rPr>
              <a:t>SKY LANTERNS</a:t>
            </a:r>
            <a:r>
              <a:rPr lang="en-US" b="1" dirty="0" smtClean="0"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b="1" dirty="0" smtClean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1700" b="1" dirty="0" smtClean="0">
                <a:latin typeface="Arial Black" charset="0"/>
                <a:ea typeface="Arial Black" charset="0"/>
                <a:cs typeface="Arial Black" charset="0"/>
              </a:rPr>
              <a:t>BANNED</a:t>
            </a:r>
            <a:endParaRPr lang="en-US" sz="117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00" y="8542395"/>
            <a:ext cx="3075680" cy="74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0" y="523513"/>
            <a:ext cx="6604000" cy="158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0379" y="4945026"/>
            <a:ext cx="223761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Sky </a:t>
            </a:r>
            <a:r>
              <a:rPr lang="en-US" dirty="0"/>
              <a:t>lanterns -- also known as aerial luminaries, Chinese lanterns, mini hot air balloons, UFO balloons or wish lanterns – </a:t>
            </a:r>
            <a:r>
              <a:rPr lang="en-US" dirty="0" smtClean="0"/>
              <a:t>are illegal </a:t>
            </a:r>
            <a:r>
              <a:rPr lang="en-US" dirty="0"/>
              <a:t>to release into Oregon </a:t>
            </a:r>
            <a:r>
              <a:rPr lang="en-US" dirty="0" smtClean="0"/>
              <a:t>airspace. The </a:t>
            </a:r>
            <a:r>
              <a:rPr lang="en-US" dirty="0"/>
              <a:t>lanterns could spark unwanted </a:t>
            </a:r>
            <a:r>
              <a:rPr lang="en-US" dirty="0" smtClean="0"/>
              <a:t>wildfires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531" y="8432489"/>
            <a:ext cx="918805" cy="11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29" y="9437360"/>
            <a:ext cx="135164" cy="139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00" y="4631147"/>
            <a:ext cx="37338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463" y="9405623"/>
            <a:ext cx="27046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skylanterns_banned8x11.pptx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463" y="8109742"/>
            <a:ext cx="1055218" cy="12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SKY LANTERNS BANNED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LANTERNS BANNED</dc:title>
  <dc:creator>Microsoft Office User</dc:creator>
  <cp:lastModifiedBy>Microsoft Office User</cp:lastModifiedBy>
  <cp:revision>6</cp:revision>
  <cp:lastPrinted>2017-06-25T22:08:50Z</cp:lastPrinted>
  <dcterms:created xsi:type="dcterms:W3CDTF">2017-06-17T01:05:17Z</dcterms:created>
  <dcterms:modified xsi:type="dcterms:W3CDTF">2017-06-25T22:08:54Z</dcterms:modified>
</cp:coreProperties>
</file>