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128" d="100"/>
          <a:sy n="128" d="100"/>
        </p:scale>
        <p:origin x="1080" y="-3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490220"/>
            <a:ext cx="6870064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56" y="2693596"/>
            <a:ext cx="1685062" cy="1685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359" y="2230202"/>
            <a:ext cx="67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Know before you go when traveling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3031" y="2728430"/>
            <a:ext cx="425943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Check websites and bulletin boards for fire restrictions.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Know </a:t>
            </a:r>
            <a:r>
              <a:rPr lang="en-US" dirty="0"/>
              <a:t>where you can </a:t>
            </a:r>
            <a:r>
              <a:rPr lang="en-US" dirty="0" smtClean="0"/>
              <a:t>camp </a:t>
            </a:r>
            <a:r>
              <a:rPr lang="en-US" dirty="0" smtClean="0"/>
              <a:t>and </a:t>
            </a:r>
            <a:r>
              <a:rPr lang="en-US" dirty="0" smtClean="0"/>
              <a:t>park. Respect </a:t>
            </a:r>
            <a:r>
              <a:rPr lang="en-US" dirty="0"/>
              <a:t>private property.</a:t>
            </a:r>
          </a:p>
          <a:p>
            <a:pPr>
              <a:spcBef>
                <a:spcPts val="600"/>
              </a:spcBef>
            </a:pPr>
            <a:r>
              <a:rPr lang="en-US" dirty="0"/>
              <a:t>Stay on established roads and trails. </a:t>
            </a:r>
          </a:p>
        </p:txBody>
      </p:sp>
      <p:sp>
        <p:nvSpPr>
          <p:cNvPr id="11" name="Oval 10"/>
          <p:cNvSpPr/>
          <p:nvPr/>
        </p:nvSpPr>
        <p:spPr>
          <a:xfrm>
            <a:off x="2522667" y="2734061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22665" y="3367687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22665" y="3907266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59771" y="4629418"/>
            <a:ext cx="3323820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Do not park, idle or drive on </a:t>
            </a:r>
            <a:r>
              <a:rPr lang="en-US" dirty="0"/>
              <a:t>dry grass.</a:t>
            </a:r>
          </a:p>
          <a:p>
            <a:pPr>
              <a:spcBef>
                <a:spcPts val="600"/>
              </a:spcBef>
            </a:pPr>
            <a:r>
              <a:rPr lang="en-US" dirty="0"/>
              <a:t>Check for dragging </a:t>
            </a:r>
            <a:r>
              <a:rPr lang="en-US" dirty="0" smtClean="0"/>
              <a:t>chains that might spark a wildfire.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Obey no parking signs</a:t>
            </a:r>
            <a:r>
              <a:rPr lang="en-US" dirty="0" smtClean="0"/>
              <a:t>. Do not block roads or gates.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38175" y="4667743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8175" y="5325831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8175" y="5970630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56" y="6583046"/>
            <a:ext cx="2184400" cy="17018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371273" y="6609235"/>
            <a:ext cx="390119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Be prepared to put out a fire.</a:t>
            </a:r>
          </a:p>
          <a:p>
            <a:pPr>
              <a:spcBef>
                <a:spcPts val="1200"/>
              </a:spcBef>
            </a:pPr>
            <a:r>
              <a:rPr lang="en-US" dirty="0"/>
              <a:t>Pack a fire extinguisher, </a:t>
            </a:r>
            <a:r>
              <a:rPr lang="en-US" dirty="0" smtClean="0"/>
              <a:t>water </a:t>
            </a:r>
            <a:r>
              <a:rPr lang="en-US" dirty="0"/>
              <a:t>and a shovel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more information on current fire restrictions, go to </a:t>
            </a:r>
            <a:r>
              <a:rPr lang="en-US" dirty="0" err="1" smtClean="0"/>
              <a:t>keeporegongreen.org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809829" y="6583678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09828" y="7070466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656" y="8653858"/>
            <a:ext cx="2775699" cy="669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039" y="8654527"/>
            <a:ext cx="761374" cy="953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36" y="8330969"/>
            <a:ext cx="862889" cy="105968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809828" y="7731480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4463" y="9405623"/>
            <a:ext cx="21980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vehicle_traveling8x11.pptx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50" y="9483183"/>
            <a:ext cx="121475" cy="124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4766" y="4501603"/>
            <a:ext cx="28448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97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2017-06-19T17:09:46Z</dcterms:created>
  <dcterms:modified xsi:type="dcterms:W3CDTF">2017-06-25T22:13:20Z</dcterms:modified>
</cp:coreProperties>
</file>