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90" d="100"/>
          <a:sy n="90" d="100"/>
        </p:scale>
        <p:origin x="1392" y="144"/>
      </p:cViewPr>
      <p:guideLst>
        <p:guide orient="horz" pos="4056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9" y="14703617"/>
            <a:ext cx="8680268" cy="256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" y="3545052"/>
            <a:ext cx="2917970" cy="29179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8842" y="2970835"/>
            <a:ext cx="67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Know before you go when traveling</a:t>
            </a:r>
          </a:p>
        </p:txBody>
      </p:sp>
      <p:sp>
        <p:nvSpPr>
          <p:cNvPr id="30" name="Oval 29"/>
          <p:cNvSpPr/>
          <p:nvPr/>
        </p:nvSpPr>
        <p:spPr>
          <a:xfrm>
            <a:off x="3920810" y="3722531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43987" y="4746824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43987" y="5715932"/>
            <a:ext cx="398033" cy="3980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660" y="7042019"/>
            <a:ext cx="3982271" cy="2542253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656216" y="6920520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7548" y="8016842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6216" y="9015125"/>
            <a:ext cx="398033" cy="3980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2" y="10159573"/>
            <a:ext cx="3360812" cy="2618307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4225609" y="10245469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25608" y="10888965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" y="717679"/>
            <a:ext cx="8738862" cy="20936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6558" y="3678753"/>
            <a:ext cx="481379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/>
              <a:t>Check websites and bulletin boards for fire restrictions.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Know </a:t>
            </a:r>
            <a:r>
              <a:rPr lang="en-US" sz="2600" dirty="0"/>
              <a:t>where you can </a:t>
            </a:r>
            <a:r>
              <a:rPr lang="en-US" sz="2600" dirty="0" smtClean="0"/>
              <a:t>camp and park. Respect </a:t>
            </a:r>
            <a:r>
              <a:rPr lang="en-US" sz="2600" dirty="0"/>
              <a:t>private property.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Stay on established roads and trails.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737" y="6856644"/>
            <a:ext cx="4018863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smtClean="0"/>
              <a:t>Do not park, idle or drive on dry grass.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sz="2600" dirty="0"/>
              <a:t>Check for dragging </a:t>
            </a:r>
            <a:r>
              <a:rPr lang="en-US" sz="2600" dirty="0" smtClean="0"/>
              <a:t>chains that might spark a wildfire.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sz="2600" dirty="0"/>
              <a:t>Obey no parking signs</a:t>
            </a:r>
            <a:r>
              <a:rPr lang="en-US" sz="2600" dirty="0" smtClean="0"/>
              <a:t>. Do not block roads or gates.</a:t>
            </a:r>
            <a:endParaRPr lang="en-US" sz="2600" dirty="0"/>
          </a:p>
        </p:txBody>
      </p:sp>
      <p:sp>
        <p:nvSpPr>
          <p:cNvPr id="32" name="TextBox 31"/>
          <p:cNvSpPr txBox="1"/>
          <p:nvPr/>
        </p:nvSpPr>
        <p:spPr>
          <a:xfrm>
            <a:off x="4741005" y="10239252"/>
            <a:ext cx="420104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Be prepared to put out a fire.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Pack a fire extinguisher, </a:t>
            </a:r>
            <a:r>
              <a:rPr lang="en-US" sz="2600" dirty="0" smtClean="0"/>
              <a:t>water </a:t>
            </a:r>
            <a:r>
              <a:rPr lang="en-US" sz="2600" dirty="0"/>
              <a:t>and a shovel</a:t>
            </a:r>
            <a:r>
              <a:rPr lang="en-US" sz="2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For more information on current fire restrictions, go to </a:t>
            </a:r>
            <a:r>
              <a:rPr lang="en-US" sz="2600" dirty="0" err="1" smtClean="0"/>
              <a:t>keeporegongreen.org</a:t>
            </a:r>
            <a:endParaRPr lang="en-US" sz="2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492" y="13547971"/>
            <a:ext cx="4244927" cy="10242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588" y="13441811"/>
            <a:ext cx="1212087" cy="15181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627" y="13062794"/>
            <a:ext cx="1338225" cy="1643434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225607" y="11759995"/>
            <a:ext cx="398033" cy="3980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9352" y="14739465"/>
            <a:ext cx="27077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vehicletraveling11x17.pptx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12" y="14721604"/>
            <a:ext cx="214199" cy="2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97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cp:lastPrinted>2017-06-25T22:20:30Z</cp:lastPrinted>
  <dcterms:created xsi:type="dcterms:W3CDTF">2017-06-19T17:09:46Z</dcterms:created>
  <dcterms:modified xsi:type="dcterms:W3CDTF">2017-06-25T22:20:33Z</dcterms:modified>
</cp:coreProperties>
</file>