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7772400" cy="12801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4696"/>
  </p:normalViewPr>
  <p:slideViewPr>
    <p:cSldViewPr snapToGrid="0" snapToObjects="1" showGuides="1">
      <p:cViewPr>
        <p:scale>
          <a:sx n="86" d="100"/>
          <a:sy n="86" d="100"/>
        </p:scale>
        <p:origin x="928" y="144"/>
      </p:cViewPr>
      <p:guideLst>
        <p:guide orient="horz" pos="4032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2095078"/>
            <a:ext cx="6606540" cy="445685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6723804"/>
            <a:ext cx="5829300" cy="3090756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F51A-BACB-7840-863B-C1EC838B514A}" type="datetimeFigureOut">
              <a:rPr lang="en-US" smtClean="0"/>
              <a:t>6/25/17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5D73-4C38-F54E-BE22-77426C186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F51A-BACB-7840-863B-C1EC838B514A}" type="datetimeFigureOut">
              <a:rPr lang="en-US" smtClean="0"/>
              <a:t>6/25/17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5D73-4C38-F54E-BE22-77426C186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681567"/>
            <a:ext cx="1675924" cy="108487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681567"/>
            <a:ext cx="4930616" cy="108487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F51A-BACB-7840-863B-C1EC838B514A}" type="datetimeFigureOut">
              <a:rPr lang="en-US" smtClean="0"/>
              <a:t>6/25/17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5D73-4C38-F54E-BE22-77426C186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F51A-BACB-7840-863B-C1EC838B514A}" type="datetimeFigureOut">
              <a:rPr lang="en-US" smtClean="0"/>
              <a:t>6/25/17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5D73-4C38-F54E-BE22-77426C186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3191514"/>
            <a:ext cx="6703695" cy="5325109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8567000"/>
            <a:ext cx="6703695" cy="2800349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F51A-BACB-7840-863B-C1EC838B514A}" type="datetimeFigureOut">
              <a:rPr lang="en-US" smtClean="0"/>
              <a:t>6/25/17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5D73-4C38-F54E-BE22-77426C186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3407833"/>
            <a:ext cx="3303270" cy="81224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3407833"/>
            <a:ext cx="3303270" cy="81224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F51A-BACB-7840-863B-C1EC838B514A}" type="datetimeFigureOut">
              <a:rPr lang="en-US" smtClean="0"/>
              <a:t>6/25/17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5D73-4C38-F54E-BE22-77426C186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81570"/>
            <a:ext cx="6703695" cy="24743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3138171"/>
            <a:ext cx="3288089" cy="1537969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4676140"/>
            <a:ext cx="3288089" cy="68778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3138171"/>
            <a:ext cx="3304282" cy="1537969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4676140"/>
            <a:ext cx="3304282" cy="68778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F51A-BACB-7840-863B-C1EC838B514A}" type="datetimeFigureOut">
              <a:rPr lang="en-US" smtClean="0"/>
              <a:t>6/25/17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5D73-4C38-F54E-BE22-77426C186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F51A-BACB-7840-863B-C1EC838B514A}" type="datetimeFigureOut">
              <a:rPr lang="en-US" smtClean="0"/>
              <a:t>6/25/17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5D73-4C38-F54E-BE22-77426C186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F51A-BACB-7840-863B-C1EC838B514A}" type="datetimeFigureOut">
              <a:rPr lang="en-US" smtClean="0"/>
              <a:t>6/25/17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5D73-4C38-F54E-BE22-77426C186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853440"/>
            <a:ext cx="2506801" cy="298704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843196"/>
            <a:ext cx="3934778" cy="909743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840480"/>
            <a:ext cx="2506801" cy="7114964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F51A-BACB-7840-863B-C1EC838B514A}" type="datetimeFigureOut">
              <a:rPr lang="en-US" smtClean="0"/>
              <a:t>6/25/17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5D73-4C38-F54E-BE22-77426C186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853440"/>
            <a:ext cx="2506801" cy="298704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843196"/>
            <a:ext cx="3934778" cy="909743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840480"/>
            <a:ext cx="2506801" cy="7114964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F51A-BACB-7840-863B-C1EC838B514A}" type="datetimeFigureOut">
              <a:rPr lang="en-US" smtClean="0"/>
              <a:t>6/25/17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5D73-4C38-F54E-BE22-77426C1862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681570"/>
            <a:ext cx="670369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3407833"/>
            <a:ext cx="670369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11865189"/>
            <a:ext cx="174879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9F51A-BACB-7840-863B-C1EC838B514A}" type="datetimeFigureOut">
              <a:rPr lang="en-US" smtClean="0"/>
              <a:t>6/25/17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11865189"/>
            <a:ext cx="262318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11865189"/>
            <a:ext cx="174879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5D73-4C38-F54E-BE22-77426C186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0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image" Target="../media/image11.emf"/><Relationship Id="rId13" Type="http://schemas.openxmlformats.org/officeDocument/2006/relationships/image" Target="../media/image12.emf"/><Relationship Id="rId14" Type="http://schemas.openxmlformats.org/officeDocument/2006/relationships/image" Target="../media/image13.emf"/><Relationship Id="rId15" Type="http://schemas.openxmlformats.org/officeDocument/2006/relationships/image" Target="../media/image14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8" Type="http://schemas.openxmlformats.org/officeDocument/2006/relationships/image" Target="../media/image7.emf"/><Relationship Id="rId9" Type="http://schemas.openxmlformats.org/officeDocument/2006/relationships/image" Target="../media/image8.emf"/><Relationship Id="rId10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512425"/>
            <a:ext cx="622300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" y="10792035"/>
            <a:ext cx="1723521" cy="483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321" y="10634345"/>
            <a:ext cx="508000" cy="640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7466582"/>
            <a:ext cx="520700" cy="52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8093318"/>
            <a:ext cx="520700" cy="520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8713613"/>
            <a:ext cx="520700" cy="520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621" y="9330996"/>
            <a:ext cx="520700" cy="520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696" y="9909765"/>
            <a:ext cx="520700" cy="5207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57200" y="11430000"/>
            <a:ext cx="685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9621" y="6400800"/>
            <a:ext cx="68921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200" y="1371601"/>
            <a:ext cx="68921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2305" r="2535"/>
          <a:stretch/>
        </p:blipFill>
        <p:spPr>
          <a:xfrm>
            <a:off x="457199" y="6658966"/>
            <a:ext cx="2968121" cy="6400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62023" y="7485776"/>
            <a:ext cx="2350902" cy="31162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US" sz="1100" dirty="0" smtClean="0"/>
              <a:t>Call ahead or check websites for current fire restrictions when planning your trip. Check bulletin boards, too!  </a:t>
            </a:r>
          </a:p>
          <a:p>
            <a:pPr>
              <a:spcBef>
                <a:spcPts val="900"/>
              </a:spcBef>
            </a:pPr>
            <a:r>
              <a:rPr lang="en-US" sz="1100" dirty="0" smtClean="0"/>
              <a:t>If they are allowed, never leave fires or hot coals unattended. Always make sure your fire is dead out before you leave.</a:t>
            </a:r>
          </a:p>
          <a:p>
            <a:pPr>
              <a:spcBef>
                <a:spcPts val="900"/>
              </a:spcBef>
            </a:pPr>
            <a:r>
              <a:rPr lang="en-US" sz="1100" dirty="0" smtClean="0"/>
              <a:t>Fireworks are prohibited on public lands. Enjoy fireworks at sponsored community events instead.</a:t>
            </a:r>
          </a:p>
          <a:p>
            <a:pPr>
              <a:spcBef>
                <a:spcPts val="900"/>
              </a:spcBef>
            </a:pPr>
            <a:r>
              <a:rPr lang="en-US" sz="1100" dirty="0" smtClean="0"/>
              <a:t>Make sure your trailer chains are not dragging and creating a spark that can ignite nearby vegetation.</a:t>
            </a:r>
          </a:p>
          <a:p>
            <a:pPr>
              <a:spcBef>
                <a:spcPts val="900"/>
              </a:spcBef>
            </a:pPr>
            <a:r>
              <a:rPr lang="en-US" sz="1100" dirty="0" smtClean="0"/>
              <a:t>Sky lanterns (mini hot air balloons) are illegal to release into Oregon airspace.</a:t>
            </a:r>
          </a:p>
          <a:p>
            <a:pPr>
              <a:spcBef>
                <a:spcPts val="900"/>
              </a:spcBef>
            </a:pPr>
            <a:endParaRPr lang="en-US" sz="11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015" y="10512425"/>
            <a:ext cx="622300" cy="762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315" y="10792035"/>
            <a:ext cx="1723521" cy="4830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171" y="10634345"/>
            <a:ext cx="508000" cy="6400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015" y="7466582"/>
            <a:ext cx="520700" cy="5207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015" y="8093318"/>
            <a:ext cx="520700" cy="5207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8015" y="8713613"/>
            <a:ext cx="520700" cy="5207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0436" y="9330996"/>
            <a:ext cx="520700" cy="5207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6511" y="9909765"/>
            <a:ext cx="520700" cy="520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/>
          <a:srcRect l="2305" r="2535"/>
          <a:stretch/>
        </p:blipFill>
        <p:spPr>
          <a:xfrm>
            <a:off x="4368014" y="6658966"/>
            <a:ext cx="2968121" cy="64008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972838" y="7485776"/>
            <a:ext cx="2350902" cy="31162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US" sz="1100" dirty="0" smtClean="0"/>
              <a:t>Call ahead or check websites for current fire restrictions when planning your trip. Check bulletin boards, too!  </a:t>
            </a:r>
          </a:p>
          <a:p>
            <a:pPr>
              <a:spcBef>
                <a:spcPts val="900"/>
              </a:spcBef>
            </a:pPr>
            <a:r>
              <a:rPr lang="en-US" sz="1100" dirty="0" smtClean="0"/>
              <a:t>If they are allowed, never leave fires or hot coals unattended. Always make sure your fire is dead out before you leave.</a:t>
            </a:r>
          </a:p>
          <a:p>
            <a:pPr>
              <a:spcBef>
                <a:spcPts val="900"/>
              </a:spcBef>
            </a:pPr>
            <a:r>
              <a:rPr lang="en-US" sz="1100" dirty="0" smtClean="0"/>
              <a:t>Fireworks are prohibited on public lands. Enjoy fireworks at sponsored community events instead.</a:t>
            </a:r>
          </a:p>
          <a:p>
            <a:pPr>
              <a:spcBef>
                <a:spcPts val="900"/>
              </a:spcBef>
            </a:pPr>
            <a:r>
              <a:rPr lang="en-US" sz="1100" dirty="0" smtClean="0"/>
              <a:t>Make sure your trailer chains are not dragging and creating a spark that can ignite nearby vegetation.</a:t>
            </a:r>
          </a:p>
          <a:p>
            <a:pPr>
              <a:spcBef>
                <a:spcPts val="900"/>
              </a:spcBef>
            </a:pPr>
            <a:r>
              <a:rPr lang="en-US" sz="1100" dirty="0" smtClean="0"/>
              <a:t>Sky lanterns (mini hot air balloons) are illegal to release into Oregon airspace.</a:t>
            </a:r>
          </a:p>
          <a:p>
            <a:pPr>
              <a:spcBef>
                <a:spcPts val="900"/>
              </a:spcBef>
            </a:pPr>
            <a:endParaRPr lang="en-US" sz="11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586" y="5189737"/>
            <a:ext cx="2971800" cy="9292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3199" y="4726369"/>
            <a:ext cx="2918765" cy="2743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8724" y="4110407"/>
            <a:ext cx="548640" cy="54864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6680" y="3495322"/>
            <a:ext cx="548640" cy="5486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77966" y="2876925"/>
            <a:ext cx="559398" cy="54864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68477" y="2260282"/>
            <a:ext cx="548640" cy="54864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 rot="10800000">
            <a:off x="475268" y="2266822"/>
            <a:ext cx="2311167" cy="2377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US" sz="1100" dirty="0" smtClean="0"/>
              <a:t>When restricted, smoking is allowed only in an enclosed vehicle on improved roads. Always use an ashtray.</a:t>
            </a:r>
          </a:p>
          <a:p>
            <a:pPr>
              <a:spcBef>
                <a:spcPts val="900"/>
              </a:spcBef>
            </a:pPr>
            <a:r>
              <a:rPr lang="en-US" sz="1100" dirty="0" smtClean="0"/>
              <a:t>Use properly functioning spark arrestors and stay on designated roads and/or trails.</a:t>
            </a:r>
          </a:p>
          <a:p>
            <a:pPr>
              <a:spcBef>
                <a:spcPts val="900"/>
              </a:spcBef>
            </a:pPr>
            <a:r>
              <a:rPr lang="en-US" sz="1100" dirty="0" smtClean="0"/>
              <a:t>Avoid parking, driving or idling on dry, flammable vegetation. Your vehicle could start a wildfire.</a:t>
            </a:r>
          </a:p>
          <a:p>
            <a:pPr>
              <a:spcBef>
                <a:spcPts val="900"/>
              </a:spcBef>
            </a:pPr>
            <a:r>
              <a:rPr lang="en-US" sz="1100" dirty="0" smtClean="0"/>
              <a:t>Call 911 to report a wildfire. Be prepared to provide your location and contact information.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7200" y="1468285"/>
            <a:ext cx="622300" cy="762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702787" y="1482481"/>
            <a:ext cx="1723521" cy="4830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04114" y="1482859"/>
            <a:ext cx="558872" cy="70417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3321" y="5189737"/>
            <a:ext cx="2971800" cy="92929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7934" y="4726369"/>
            <a:ext cx="2918765" cy="2743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3459" y="4110407"/>
            <a:ext cx="548640" cy="54864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61415" y="3495322"/>
            <a:ext cx="548640" cy="54864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62701" y="2876925"/>
            <a:ext cx="559398" cy="54864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3212" y="2260282"/>
            <a:ext cx="548640" cy="54864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 rot="10800000">
            <a:off x="4360003" y="2266822"/>
            <a:ext cx="2311167" cy="2377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US" sz="1100" dirty="0" smtClean="0"/>
              <a:t>When restricted, smoking is allowed only in an enclosed vehicle on improved roads. Always use an ashtray.</a:t>
            </a:r>
          </a:p>
          <a:p>
            <a:pPr>
              <a:spcBef>
                <a:spcPts val="900"/>
              </a:spcBef>
            </a:pPr>
            <a:r>
              <a:rPr lang="en-US" sz="1100" dirty="0" smtClean="0"/>
              <a:t>Use properly functioning spark arrestors and stay on designated roads and/or trails.</a:t>
            </a:r>
          </a:p>
          <a:p>
            <a:pPr>
              <a:spcBef>
                <a:spcPts val="900"/>
              </a:spcBef>
            </a:pPr>
            <a:r>
              <a:rPr lang="en-US" sz="1100" dirty="0" smtClean="0"/>
              <a:t>Avoid parking, driving or idling on dry, flammable vegetation. Your vehicle could start a wildfire.</a:t>
            </a:r>
          </a:p>
          <a:p>
            <a:pPr>
              <a:spcBef>
                <a:spcPts val="900"/>
              </a:spcBef>
            </a:pPr>
            <a:r>
              <a:rPr lang="en-US" sz="1100" dirty="0" smtClean="0"/>
              <a:t>Call 911 to report a wildfire. Be prepared to provide your location and contact information.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341935" y="1468285"/>
            <a:ext cx="622300" cy="762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587522" y="1482481"/>
            <a:ext cx="1723521" cy="48302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988849" y="1482859"/>
            <a:ext cx="558872" cy="70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23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326</Words>
  <Application>Microsoft Macintosh PowerPoint</Application>
  <PresentationFormat>Custom</PresentationFormat>
  <Paragraphs>18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Calibri Light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</cp:revision>
  <dcterms:created xsi:type="dcterms:W3CDTF">2017-06-25T23:39:51Z</dcterms:created>
  <dcterms:modified xsi:type="dcterms:W3CDTF">2017-06-26T00:15:57Z</dcterms:modified>
</cp:coreProperties>
</file>