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5087600"/>
  <p:notesSz cx="9144000" cy="14782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42" d="100"/>
          <a:sy n="42" d="100"/>
        </p:scale>
        <p:origin x="1987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469199"/>
            <a:ext cx="8161020" cy="5252720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7924484"/>
            <a:ext cx="7200900" cy="364267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0B92-B57F-45BB-A97F-1642028EFAE3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C2F7-812A-4472-88F1-8413B3840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542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0B92-B57F-45BB-A97F-1642028EFAE3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C2F7-812A-4472-88F1-8413B3840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813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803275"/>
            <a:ext cx="2070259" cy="127860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803275"/>
            <a:ext cx="6090761" cy="127860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0B92-B57F-45BB-A97F-1642028EFAE3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C2F7-812A-4472-88F1-8413B3840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504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0B92-B57F-45BB-A97F-1642028EFAE3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C2F7-812A-4472-88F1-8413B3840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705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761427"/>
            <a:ext cx="8281035" cy="6276021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10096822"/>
            <a:ext cx="8281035" cy="3300411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0B92-B57F-45BB-A97F-1642028EFAE3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C2F7-812A-4472-88F1-8413B3840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932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4016375"/>
            <a:ext cx="4080510" cy="95729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4016375"/>
            <a:ext cx="4080510" cy="95729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0B92-B57F-45BB-A97F-1642028EFAE3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C2F7-812A-4472-88F1-8413B3840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786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03278"/>
            <a:ext cx="8281035" cy="29162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698559"/>
            <a:ext cx="4061757" cy="1812606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5511165"/>
            <a:ext cx="4061757" cy="81060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698559"/>
            <a:ext cx="4081761" cy="1812606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5511165"/>
            <a:ext cx="4081761" cy="81060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0B92-B57F-45BB-A97F-1642028EFAE3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C2F7-812A-4472-88F1-8413B3840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0B92-B57F-45BB-A97F-1642028EFAE3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C2F7-812A-4472-88F1-8413B3840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86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0B92-B57F-45BB-A97F-1642028EFAE3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C2F7-812A-4472-88F1-8413B3840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96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1005840"/>
            <a:ext cx="3096637" cy="35204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2172338"/>
            <a:ext cx="4860608" cy="10721975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4526280"/>
            <a:ext cx="3096637" cy="838549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0B92-B57F-45BB-A97F-1642028EFAE3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C2F7-812A-4472-88F1-8413B3840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50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1005840"/>
            <a:ext cx="3096637" cy="35204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2172338"/>
            <a:ext cx="4860608" cy="10721975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4526280"/>
            <a:ext cx="3096637" cy="838549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0B92-B57F-45BB-A97F-1642028EFAE3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BC2F7-812A-4472-88F1-8413B3840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950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803278"/>
            <a:ext cx="8281035" cy="29162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4016375"/>
            <a:ext cx="8281035" cy="9572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3983973"/>
            <a:ext cx="2160270" cy="803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E0B92-B57F-45BB-A97F-1642028EFAE3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3983973"/>
            <a:ext cx="3240405" cy="803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3983973"/>
            <a:ext cx="2160270" cy="803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BC2F7-812A-4472-88F1-8413B3840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404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2258" y="145281"/>
            <a:ext cx="29230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Fire safe friends never play with what?</a:t>
            </a:r>
            <a:endParaRPr lang="en-US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2258" y="13025497"/>
            <a:ext cx="29230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What should you do if you see a bad fire?</a:t>
            </a:r>
            <a:endParaRPr lang="en-US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2258" y="3287946"/>
            <a:ext cx="29230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What should you do if you see other children misusing matches and lighters?</a:t>
            </a:r>
            <a:endParaRPr lang="en-US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2258" y="7907938"/>
            <a:ext cx="29230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Do you ever leave any fire unattended?</a:t>
            </a:r>
            <a:endParaRPr lang="en-US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2258" y="10558160"/>
            <a:ext cx="29230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When is it safe to leave any fire?</a:t>
            </a:r>
            <a:endParaRPr lang="en-US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90357" y="145281"/>
            <a:ext cx="2606039" cy="28310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690357" y="3157113"/>
            <a:ext cx="2606039" cy="28310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690357" y="6142294"/>
            <a:ext cx="2606039" cy="28310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690357" y="9142639"/>
            <a:ext cx="2606039" cy="28310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690357" y="12127820"/>
            <a:ext cx="2606039" cy="28310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606402" y="8439105"/>
            <a:ext cx="2773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Matches and </a:t>
            </a:r>
            <a:r>
              <a:rPr lang="en-US" sz="2400" dirty="0"/>
              <a:t>l</a:t>
            </a:r>
            <a:r>
              <a:rPr lang="en-US" sz="2400" dirty="0" smtClean="0"/>
              <a:t>ighters</a:t>
            </a:r>
            <a:endParaRPr lang="en-US" sz="24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788" t="48803" r="-150001" b="4834"/>
          <a:stretch/>
        </p:blipFill>
        <p:spPr>
          <a:xfrm>
            <a:off x="6074229" y="7598228"/>
            <a:ext cx="2623458" cy="248194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5363" y="1018034"/>
            <a:ext cx="1371600" cy="13716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280199" y="138471"/>
            <a:ext cx="14263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GET SAFE</a:t>
            </a:r>
          </a:p>
          <a:p>
            <a:pPr algn="ctr"/>
            <a:r>
              <a:rPr lang="en-US" sz="2400" dirty="0" smtClean="0"/>
              <a:t>then 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7147630" y="2389435"/>
            <a:ext cx="16914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DIAL 911</a:t>
            </a:r>
            <a:endParaRPr lang="en-US" sz="3200" b="1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04" t="8621" r="25209" b="1865"/>
          <a:stretch/>
        </p:blipFill>
        <p:spPr>
          <a:xfrm>
            <a:off x="7283207" y="12245196"/>
            <a:ext cx="1555912" cy="231343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966" y="6204768"/>
            <a:ext cx="1656814" cy="2311256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7179458" y="14510303"/>
            <a:ext cx="1694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Tell an adult</a:t>
            </a:r>
            <a:endParaRPr lang="en-US" sz="2400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06" t="2102" r="5877" b="52641"/>
          <a:stretch/>
        </p:blipFill>
        <p:spPr>
          <a:xfrm>
            <a:off x="6850373" y="9749943"/>
            <a:ext cx="2286000" cy="1641066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07" r="3929" b="6785"/>
          <a:stretch/>
        </p:blipFill>
        <p:spPr>
          <a:xfrm>
            <a:off x="6850373" y="3791658"/>
            <a:ext cx="2286000" cy="1545599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7017587" y="5429108"/>
            <a:ext cx="20183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DEAD-OUT</a:t>
            </a:r>
            <a:endParaRPr lang="en-US" sz="32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7264031" y="3255492"/>
            <a:ext cx="14336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When it is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9278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1474</TotalTime>
  <Words>65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Office Theme</vt:lpstr>
      <vt:lpstr>PowerPoint Presentation</vt:lpstr>
    </vt:vector>
  </TitlesOfParts>
  <Company>USDA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Cairns, Teri L -FS</dc:creator>
  <cp:lastModifiedBy>Cairns, Teri L -FS</cp:lastModifiedBy>
  <cp:revision>24</cp:revision>
  <cp:lastPrinted>2018-01-29T21:19:05Z</cp:lastPrinted>
  <dcterms:created xsi:type="dcterms:W3CDTF">2018-01-23T23:05:18Z</dcterms:created>
  <dcterms:modified xsi:type="dcterms:W3CDTF">2018-01-29T21:42:12Z</dcterms:modified>
</cp:coreProperties>
</file>