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0000"/>
    <a:srgbClr val="006C00"/>
    <a:srgbClr val="0B5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834" y="-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C3650-8856-3545-9BD3-665B5554708D}" type="datetimeFigureOut"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E08BD-0FE1-FC4E-9058-14BD03EBCE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2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E08BD-0FE1-FC4E-9058-14BD03EBCE5B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0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5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2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7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7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8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2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richoloma_magnivelare_2797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2" r="6372" b="27526"/>
          <a:stretch/>
        </p:blipFill>
        <p:spPr>
          <a:xfrm>
            <a:off x="393831" y="373851"/>
            <a:ext cx="2780659" cy="2673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nosmokingcirc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84" y="5899786"/>
            <a:ext cx="1084458" cy="10844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98586" y="261467"/>
            <a:ext cx="4161236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m-KH" sz="3200" b="1" dirty="0"/>
              <a:t>ការពារទីតាំងរបស់ផ្សិតម៉ាសូតេកេពីភ្លើងឆេះព្រៃ!</a:t>
            </a:r>
            <a:endParaRPr lang="en-US" sz="3200" b="1" dirty="0"/>
          </a:p>
          <a:p>
            <a:r>
              <a:rPr lang="km-KH" sz="3200" b="1" dirty="0"/>
              <a:t>ការពារឯកសិទ្ធិនៃការប្រមូលផល</a:t>
            </a:r>
            <a:r>
              <a:rPr lang="km-KH" sz="3200" b="1" dirty="0" smtClean="0"/>
              <a:t>!</a:t>
            </a:r>
            <a:endParaRPr lang="en-US" sz="3200" b="1" dirty="0" smtClean="0"/>
          </a:p>
          <a:p>
            <a:pPr algn="ctr"/>
            <a:r>
              <a:rPr lang="km-KH" sz="2800" dirty="0"/>
              <a:t>ព្រៃរបស់យើងគឺជាទីតាំងសម្រាប់ផ្សិតម៉ាសូតេកេ </a:t>
            </a:r>
            <a:endParaRPr lang="en-US" sz="2800" dirty="0" smtClean="0"/>
          </a:p>
          <a:p>
            <a:pPr algn="ctr"/>
            <a:r>
              <a:rPr lang="km-KH" sz="2800" dirty="0" smtClean="0"/>
              <a:t>ដែល</a:t>
            </a:r>
            <a:r>
              <a:rPr lang="km-KH" sz="2800" dirty="0"/>
              <a:t>ផ្តល់រសជាតិប្លែកគេដល់ពិភពលោករបស់យើងទាំងមូល។ ដោយសារតែគ្រោះថ្នាក់ផ្នែកភ្លើងឆេះ </a:t>
            </a:r>
            <a:endParaRPr lang="en-US" sz="2800" dirty="0" smtClean="0"/>
          </a:p>
          <a:p>
            <a:pPr algn="ctr"/>
            <a:r>
              <a:rPr lang="km-KH" sz="2800" dirty="0" smtClean="0"/>
              <a:t>អ្នក</a:t>
            </a:r>
            <a:r>
              <a:rPr lang="km-KH" sz="2800" dirty="0"/>
              <a:t>ត្រូវតែយកចិត្តទុកដាក់ខ្ពស់</a:t>
            </a:r>
            <a:r>
              <a:rPr lang="km-KH" sz="2800" dirty="0" smtClean="0"/>
              <a:t>បំផុត</a:t>
            </a:r>
            <a:endParaRPr lang="en-US" sz="2800" dirty="0" smtClean="0"/>
          </a:p>
          <a:p>
            <a:pPr algn="ctr"/>
            <a:r>
              <a:rPr lang="km-KH" sz="2800" dirty="0" smtClean="0"/>
              <a:t>ដើម្បី</a:t>
            </a:r>
            <a:r>
              <a:rPr lang="km-KH" sz="2800" dirty="0"/>
              <a:t>ជៀសវាងការបង្កឱ្យភ្លើងឆេះព្រៃនៅក្នុងព្</a:t>
            </a:r>
            <a:r>
              <a:rPr lang="km-KH" sz="2800" dirty="0" smtClean="0"/>
              <a:t>រៃ។</a:t>
            </a:r>
            <a:endParaRPr lang="en-US" sz="2800" b="1" dirty="0"/>
          </a:p>
        </p:txBody>
      </p:sp>
      <p:pic>
        <p:nvPicPr>
          <p:cNvPr id="26" name="Picture 25" descr="smokingboa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52" y="5868426"/>
            <a:ext cx="1706406" cy="1500539"/>
          </a:xfrm>
          <a:prstGeom prst="rect">
            <a:avLst/>
          </a:prstGeom>
        </p:spPr>
      </p:pic>
      <p:pic>
        <p:nvPicPr>
          <p:cNvPr id="38" name="Picture 37" descr="smokingclea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1" y="7511103"/>
            <a:ext cx="1678669" cy="1482899"/>
          </a:xfrm>
          <a:prstGeom prst="rect">
            <a:avLst/>
          </a:prstGeom>
        </p:spPr>
      </p:pic>
      <p:pic>
        <p:nvPicPr>
          <p:cNvPr id="39" name="Picture 38" descr="smokingdevelop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52" y="7486600"/>
            <a:ext cx="1706406" cy="1507402"/>
          </a:xfrm>
          <a:prstGeom prst="rect">
            <a:avLst/>
          </a:prstGeom>
        </p:spPr>
      </p:pic>
      <p:pic>
        <p:nvPicPr>
          <p:cNvPr id="40" name="Picture 39" descr="smokingvehicl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2" y="5868426"/>
            <a:ext cx="1658068" cy="14580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41531" y="9082388"/>
            <a:ext cx="35047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m-KH" sz="1600" dirty="0"/>
              <a:t>អ្នកអាចជក់បារីនៅក្នុងយានយន្ត ឬអាគារបិទជិត នៅក្នុងកន្លែងបោះជំរុំដែលបានបង្កើត នៅក្នុងទូកក្នុងបឹង និងទន្លេ ឬនៅពេលដែលបានឈប់នៅកន្លែងមួយ យ៉ាងហោចណាស់ 3 ហ្វីត ក្នុងវិជ្ឈមាត្រដែលច្បាស់លាស់នៃសម្ភារៈដែលបង្កជាអណ្តាតភ្លើ</a:t>
            </a:r>
            <a:r>
              <a:rPr lang="km-KH" sz="1600" dirty="0" smtClean="0"/>
              <a:t>ង។</a:t>
            </a:r>
            <a:r>
              <a:rPr lang="en-US" sz="1600" smtClean="0"/>
              <a:t>   </a:t>
            </a:r>
            <a:r>
              <a:rPr lang="en-US" sz="1000" i="1" dirty="0" smtClean="0">
                <a:solidFill>
                  <a:srgbClr val="00B0F0"/>
                </a:solidFill>
              </a:rPr>
              <a:t>Cambodian</a:t>
            </a:r>
            <a:endParaRPr lang="en-US" sz="1000" i="1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9072" y="4802010"/>
            <a:ext cx="577081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km-KH" sz="2000" b="1" dirty="0"/>
              <a:t>នៅ Deschutes National Forest ការដុតភ្លើងនៅទីវាលទាំងអស់ត្រូវហាមឃា</a:t>
            </a:r>
            <a:r>
              <a:rPr lang="km-KH" sz="2000" b="1" dirty="0" smtClean="0"/>
              <a:t>ត់។</a:t>
            </a:r>
            <a:endParaRPr lang="en-US" sz="2000" b="1" dirty="0" smtClean="0"/>
          </a:p>
          <a:p>
            <a:pPr algn="ctr"/>
            <a:r>
              <a:rPr lang="km-KH" sz="2000" b="1" dirty="0" smtClean="0"/>
              <a:t> </a:t>
            </a:r>
            <a:r>
              <a:rPr lang="km-KH" sz="2000" b="1" dirty="0"/>
              <a:t>មិនមានការលើកលែងសម្រាប់កន្លែងបោះជំរុំដែលអភិវឌ្ឍន៍ ឬដែលជាម្ចាស់ទេ។</a:t>
            </a:r>
            <a:endParaRPr lang="en-US" sz="2000" b="1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3979049" y="7059135"/>
            <a:ext cx="1085593" cy="1085593"/>
            <a:chOff x="3550239" y="6158195"/>
            <a:chExt cx="1279806" cy="1279806"/>
          </a:xfrm>
        </p:grpSpPr>
        <p:pic>
          <p:nvPicPr>
            <p:cNvPr id="25" name="Picture 24" descr="metalfirerin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016" y="6256740"/>
              <a:ext cx="988780" cy="962880"/>
            </a:xfrm>
            <a:prstGeom prst="rect">
              <a:avLst/>
            </a:prstGeom>
          </p:spPr>
        </p:pic>
        <p:pic>
          <p:nvPicPr>
            <p:cNvPr id="27" name="Picture 26" descr="donotredcircl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239" y="6158195"/>
              <a:ext cx="1279806" cy="1279806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5176923" y="5976067"/>
            <a:ext cx="108661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9063" indent="-119063">
              <a:buFont typeface="Arial"/>
              <a:buChar char="•"/>
            </a:pPr>
            <a:r>
              <a:rPr lang="km-KH" sz="1400" dirty="0" smtClean="0"/>
              <a:t>ការ</a:t>
            </a:r>
            <a:r>
              <a:rPr lang="km-KH" sz="1400" dirty="0"/>
              <a:t>ជក់</a:t>
            </a:r>
            <a:r>
              <a:rPr lang="km-KH" sz="1400" dirty="0" smtClean="0"/>
              <a:t>បារី</a:t>
            </a:r>
            <a:endParaRPr lang="en-US" sz="1400" dirty="0" smtClean="0"/>
          </a:p>
          <a:p>
            <a:pPr marL="119063" indent="-119063">
              <a:buFont typeface="Arial"/>
              <a:buChar char="•"/>
            </a:pPr>
            <a:r>
              <a:rPr lang="km-KH" sz="1400" dirty="0" smtClean="0"/>
              <a:t>ភ្លើ</a:t>
            </a:r>
            <a:r>
              <a:rPr lang="km-KH" sz="1400" dirty="0"/>
              <a:t>ងដុតកំដៅតាមជំរុំ</a:t>
            </a:r>
          </a:p>
          <a:p>
            <a:pPr marL="119063" indent="-119063">
              <a:buFont typeface="Arial"/>
              <a:buChar char="•"/>
            </a:pPr>
            <a:r>
              <a:rPr lang="km-KH" sz="1400" dirty="0" smtClean="0"/>
              <a:t>ភ្លើ</a:t>
            </a:r>
            <a:r>
              <a:rPr lang="km-KH" sz="1400" dirty="0"/>
              <a:t>ងដុតកំដៅ</a:t>
            </a:r>
          </a:p>
          <a:p>
            <a:pPr marL="119063" indent="-119063">
              <a:buFont typeface="Arial"/>
              <a:buChar char="•"/>
            </a:pPr>
            <a:r>
              <a:rPr lang="km-KH" sz="1400" dirty="0" smtClean="0"/>
              <a:t>ភ្លើ</a:t>
            </a:r>
            <a:r>
              <a:rPr lang="km-KH" sz="1400" dirty="0"/>
              <a:t>ងចំអិនអាហារ</a:t>
            </a:r>
          </a:p>
          <a:p>
            <a:pPr marL="119063" indent="-119063">
              <a:buFont typeface="Arial"/>
              <a:buChar char="•"/>
            </a:pPr>
            <a:r>
              <a:rPr lang="km-KH" sz="1400" dirty="0" smtClean="0"/>
              <a:t>ភ្លើ</a:t>
            </a:r>
            <a:r>
              <a:rPr lang="km-KH" sz="1400" dirty="0"/>
              <a:t>ងដុតកំដៅតាមជំរុំប្រូប៉ែនអាចយកតាមខ្លួនបាន</a:t>
            </a:r>
          </a:p>
          <a:p>
            <a:pPr marL="119063" indent="-119063">
              <a:buFont typeface="Arial"/>
              <a:buChar char="•"/>
            </a:pPr>
            <a:r>
              <a:rPr lang="km-KH" sz="1400" dirty="0" smtClean="0"/>
              <a:t>ភ្លើ</a:t>
            </a:r>
            <a:r>
              <a:rPr lang="km-KH" sz="1400" dirty="0"/>
              <a:t>ងធ្យូង</a:t>
            </a:r>
          </a:p>
          <a:p>
            <a:pPr marL="119063" indent="-119063">
              <a:buFont typeface="Arial"/>
              <a:buChar char="•"/>
            </a:pPr>
            <a:r>
              <a:rPr lang="km-KH" sz="1400" dirty="0" smtClean="0"/>
              <a:t>ជី</a:t>
            </a:r>
            <a:r>
              <a:rPr lang="km-KH" sz="1400" dirty="0"/>
              <a:t>វៈឧស្ម័យ ឬចង្ក្រានដុតអុសតូចៗ</a:t>
            </a:r>
          </a:p>
          <a:p>
            <a:pPr marL="119063" indent="-119063">
              <a:buFont typeface="Arial"/>
              <a:buChar char="•"/>
            </a:pPr>
            <a:r>
              <a:rPr lang="km-KH" sz="1400" dirty="0" smtClean="0"/>
              <a:t>ច</a:t>
            </a:r>
            <a:r>
              <a:rPr lang="km-KH" sz="1400" dirty="0"/>
              <a:t>ង្អើអាំង ឬឡអាំង</a:t>
            </a: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6340978" y="5868426"/>
            <a:ext cx="1110511" cy="1110511"/>
            <a:chOff x="5731503" y="7212207"/>
            <a:chExt cx="1279806" cy="1279806"/>
          </a:xfrm>
        </p:grpSpPr>
        <p:pic>
          <p:nvPicPr>
            <p:cNvPr id="33" name="Picture 32" descr="shortgrill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56" y="7295555"/>
              <a:ext cx="804496" cy="1007981"/>
            </a:xfrm>
            <a:prstGeom prst="rect">
              <a:avLst/>
            </a:prstGeom>
          </p:spPr>
        </p:pic>
        <p:pic>
          <p:nvPicPr>
            <p:cNvPr id="34" name="Picture 33" descr="donotredcircl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503" y="7212207"/>
              <a:ext cx="1279806" cy="1279806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4027218" y="5463409"/>
            <a:ext cx="3386021" cy="323165"/>
          </a:xfrm>
          <a:prstGeom prst="rect">
            <a:avLst/>
          </a:prstGeom>
          <a:solidFill>
            <a:srgbClr val="BA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km-KH" sz="2400" b="1" dirty="0">
                <a:solidFill>
                  <a:schemeClr val="bg1"/>
                </a:solidFill>
              </a:rPr>
              <a:t>ដែលបានហាមប្រាម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113" y="5463409"/>
            <a:ext cx="3458145" cy="357790"/>
          </a:xfrm>
          <a:prstGeom prst="rect">
            <a:avLst/>
          </a:prstGeom>
          <a:solidFill>
            <a:srgbClr val="006C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km-KH" sz="2400" b="1" dirty="0">
                <a:solidFill>
                  <a:schemeClr val="bg1"/>
                </a:solidFill>
              </a:rPr>
              <a:t>ដែលអនុញ្ញាត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4106945" y="8868091"/>
            <a:ext cx="2116436" cy="8081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Crescent Ranger District Office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136471 Hwy 97 North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Crescent, OR 97733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541-433-3200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www.fs.usda.gov/deschutes</a:t>
            </a:r>
          </a:p>
        </p:txBody>
      </p:sp>
      <p:pic>
        <p:nvPicPr>
          <p:cNvPr id="52" name="Picture 51" descr="deschutessig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9" y="8437951"/>
            <a:ext cx="1710372" cy="11824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106945" y="8251544"/>
            <a:ext cx="3306294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2010greenyellow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45" y="8312955"/>
            <a:ext cx="531985" cy="5664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345024" y="7031068"/>
            <a:ext cx="1100431" cy="1092669"/>
            <a:chOff x="6345024" y="7031068"/>
            <a:chExt cx="1100431" cy="1092669"/>
          </a:xfrm>
        </p:grpSpPr>
        <p:pic>
          <p:nvPicPr>
            <p:cNvPr id="28" name="Picture 27" descr="charcoal2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024" y="7295159"/>
              <a:ext cx="1068010" cy="522854"/>
            </a:xfrm>
            <a:prstGeom prst="rect">
              <a:avLst/>
            </a:prstGeom>
          </p:spPr>
        </p:pic>
        <p:pic>
          <p:nvPicPr>
            <p:cNvPr id="29" name="Picture 28" descr="nocircl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786" y="7031068"/>
              <a:ext cx="1092669" cy="1092669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0" y="3237103"/>
            <a:ext cx="1543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0201" y="3533241"/>
            <a:ext cx="5469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4800" b="1" dirty="0">
                <a:ln>
                  <a:solidFill>
                    <a:schemeClr val="accent1"/>
                  </a:solidFill>
                </a:ln>
                <a:solidFill>
                  <a:srgbClr val="CC0000"/>
                </a:solidFill>
              </a:rPr>
              <a:t>គ្មានភ្លើងឆេះដោយសារគ្រោះថ្នាក់ភ្លើងឆេះព្រៃ</a:t>
            </a:r>
            <a:endParaRPr lang="en-US" sz="4800" b="1" dirty="0">
              <a:ln>
                <a:solidFill>
                  <a:schemeClr val="accent1"/>
                </a:solidFill>
              </a:ln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29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272</Words>
  <Application>Microsoft Office PowerPoint</Application>
  <PresentationFormat>Custom</PresentationFormat>
  <Paragraphs>26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USDA Forest Service</cp:lastModifiedBy>
  <cp:revision>40</cp:revision>
  <cp:lastPrinted>2015-08-28T17:28:31Z</cp:lastPrinted>
  <dcterms:created xsi:type="dcterms:W3CDTF">2015-07-20T22:47:26Z</dcterms:created>
  <dcterms:modified xsi:type="dcterms:W3CDTF">2015-09-11T00:48:37Z</dcterms:modified>
</cp:coreProperties>
</file>