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6858000" cy="93138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3300"/>
    <a:srgbClr val="006C00"/>
    <a:srgbClr val="0B56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30" d="100"/>
          <a:sy n="130" d="100"/>
        </p:scale>
        <p:origin x="-834" y="1068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C3650-8856-3545-9BD3-665B5554708D}" type="datetimeFigureOut">
              <a:t>9/10/2015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79625" y="698500"/>
            <a:ext cx="26987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E08BD-0FE1-FC4E-9058-14BD03EBCE5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20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E08BD-0FE1-FC4E-9058-14BD03EBCE5B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08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D333-D932-F045-A60D-556500EF67AE}" type="datetimeFigureOut"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70E5-9A3E-6C44-A7CF-58EB83BC44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98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D333-D932-F045-A60D-556500EF67AE}" type="datetimeFigureOut"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70E5-9A3E-6C44-A7CF-58EB83BC44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1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D333-D932-F045-A60D-556500EF67AE}" type="datetimeFigureOut"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70E5-9A3E-6C44-A7CF-58EB83BC44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5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D333-D932-F045-A60D-556500EF67AE}" type="datetimeFigureOut"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70E5-9A3E-6C44-A7CF-58EB83BC44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3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D333-D932-F045-A60D-556500EF67AE}" type="datetimeFigureOut"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70E5-9A3E-6C44-A7CF-58EB83BC44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50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D333-D932-F045-A60D-556500EF67AE}" type="datetimeFigureOut"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70E5-9A3E-6C44-A7CF-58EB83BC44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20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D333-D932-F045-A60D-556500EF67AE}" type="datetimeFigureOut">
              <a:t>9/10/2015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70E5-9A3E-6C44-A7CF-58EB83BC44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0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D333-D932-F045-A60D-556500EF67AE}" type="datetimeFigureOut"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70E5-9A3E-6C44-A7CF-58EB83BC44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92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D333-D932-F045-A60D-556500EF67AE}" type="datetimeFigureOut">
              <a:t>9/10/2015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70E5-9A3E-6C44-A7CF-58EB83BC44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78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D333-D932-F045-A60D-556500EF67AE}" type="datetimeFigureOut"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70E5-9A3E-6C44-A7CF-58EB83BC44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71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D333-D932-F045-A60D-556500EF67AE}" type="datetimeFigureOut"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70E5-9A3E-6C44-A7CF-58EB83BC44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8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5D333-D932-F045-A60D-556500EF67AE}" type="datetimeFigureOut"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70E5-9A3E-6C44-A7CF-58EB83BC44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2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Tricholoma_magnivelare_2797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2" r="6372" b="27526"/>
          <a:stretch/>
        </p:blipFill>
        <p:spPr>
          <a:xfrm>
            <a:off x="341531" y="373851"/>
            <a:ext cx="2780659" cy="26739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 descr="nosmokingcirc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835" y="5643870"/>
            <a:ext cx="1084458" cy="108445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298586" y="261467"/>
            <a:ext cx="4161236" cy="3152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600"/>
              </a:lnSpc>
              <a:spcBef>
                <a:spcPts val="900"/>
              </a:spcBef>
            </a:pPr>
            <a:r>
              <a:rPr lang="en-US" sz="2400" b="1" dirty="0" err="1"/>
              <a:t>Tiv</a:t>
            </a:r>
            <a:r>
              <a:rPr lang="en-US" sz="2400" b="1" dirty="0"/>
              <a:t> </a:t>
            </a:r>
            <a:r>
              <a:rPr lang="en-US" sz="2400" b="1" dirty="0" err="1"/>
              <a:t>thaiv</a:t>
            </a:r>
            <a:r>
              <a:rPr lang="en-US" sz="2400" b="1" dirty="0"/>
              <a:t> </a:t>
            </a:r>
            <a:r>
              <a:rPr lang="en-US" sz="2400" b="1" dirty="0" err="1"/>
              <a:t>qhov</a:t>
            </a:r>
            <a:r>
              <a:rPr lang="en-US" sz="2400" b="1" dirty="0"/>
              <a:t> chaw </a:t>
            </a:r>
            <a:r>
              <a:rPr lang="en-US" sz="2400" b="1" dirty="0" err="1"/>
              <a:t>nyob</a:t>
            </a:r>
            <a:r>
              <a:rPr lang="en-US" sz="2400" b="1" dirty="0"/>
              <a:t> </a:t>
            </a:r>
            <a:r>
              <a:rPr lang="en-US" sz="2400" b="1" dirty="0" err="1"/>
              <a:t>ntawm</a:t>
            </a:r>
            <a:r>
              <a:rPr lang="en-US" sz="2400" b="1" dirty="0"/>
              <a:t> </a:t>
            </a:r>
            <a:r>
              <a:rPr lang="en-US" sz="2400" b="1" dirty="0" err="1"/>
              <a:t>hom</a:t>
            </a:r>
            <a:r>
              <a:rPr lang="en-US" sz="2400" b="1" dirty="0"/>
              <a:t> </a:t>
            </a:r>
            <a:r>
              <a:rPr lang="en-US" sz="2400" b="1" dirty="0" err="1"/>
              <a:t>nceb</a:t>
            </a:r>
            <a:r>
              <a:rPr lang="en-US" sz="2400" b="1" dirty="0"/>
              <a:t> </a:t>
            </a:r>
            <a:r>
              <a:rPr lang="en-US" sz="2400" b="1" dirty="0" err="1"/>
              <a:t>matsutake</a:t>
            </a:r>
            <a:r>
              <a:rPr lang="en-US" sz="2400" b="1" dirty="0"/>
              <a:t> </a:t>
            </a:r>
            <a:r>
              <a:rPr lang="en-US" sz="2400" b="1" dirty="0" err="1"/>
              <a:t>kom</a:t>
            </a:r>
            <a:r>
              <a:rPr lang="en-US" sz="2400" b="1" dirty="0"/>
              <a:t> </a:t>
            </a:r>
            <a:r>
              <a:rPr lang="en-US" sz="2400" b="1" dirty="0" err="1"/>
              <a:t>txhob</a:t>
            </a:r>
            <a:r>
              <a:rPr lang="en-US" sz="2400" b="1" dirty="0"/>
              <a:t> </a:t>
            </a:r>
            <a:r>
              <a:rPr lang="en-US" sz="2400" b="1" dirty="0" err="1"/>
              <a:t>kub</a:t>
            </a:r>
            <a:r>
              <a:rPr lang="en-US" sz="2400" b="1" dirty="0"/>
              <a:t> </a:t>
            </a:r>
            <a:r>
              <a:rPr lang="en-US" sz="2400" b="1" dirty="0" err="1"/>
              <a:t>hnyiab</a:t>
            </a:r>
            <a:r>
              <a:rPr lang="en-US" sz="2400" b="1" dirty="0"/>
              <a:t>!</a:t>
            </a:r>
          </a:p>
          <a:p>
            <a:pPr>
              <a:lnSpc>
                <a:spcPts val="2600"/>
              </a:lnSpc>
              <a:spcBef>
                <a:spcPts val="900"/>
              </a:spcBef>
            </a:pPr>
            <a:r>
              <a:rPr lang="en-US" sz="2400" b="1" dirty="0" err="1"/>
              <a:t>Tiv</a:t>
            </a:r>
            <a:r>
              <a:rPr lang="en-US" sz="2400" b="1" dirty="0"/>
              <a:t> </a:t>
            </a:r>
            <a:r>
              <a:rPr lang="en-US" sz="2400" b="1" dirty="0" err="1"/>
              <a:t>thaiv</a:t>
            </a:r>
            <a:r>
              <a:rPr lang="en-US" sz="2400" b="1" dirty="0"/>
              <a:t> </a:t>
            </a:r>
            <a:r>
              <a:rPr lang="en-US" sz="2400" b="1" dirty="0" err="1"/>
              <a:t>txoj</a:t>
            </a:r>
            <a:r>
              <a:rPr lang="en-US" sz="2400" b="1" dirty="0"/>
              <a:t> </a:t>
            </a:r>
            <a:r>
              <a:rPr lang="en-US" sz="2400" b="1" dirty="0" err="1"/>
              <a:t>kev</a:t>
            </a:r>
            <a:r>
              <a:rPr lang="en-US" sz="2400" b="1" dirty="0"/>
              <a:t> tau </a:t>
            </a:r>
            <a:r>
              <a:rPr lang="en-US" sz="2400" b="1" dirty="0" err="1"/>
              <a:t>mus</a:t>
            </a:r>
            <a:r>
              <a:rPr lang="en-US" sz="2400" b="1" dirty="0"/>
              <a:t> </a:t>
            </a:r>
            <a:r>
              <a:rPr lang="en-US" sz="2400" b="1" dirty="0" err="1"/>
              <a:t>yos</a:t>
            </a:r>
            <a:r>
              <a:rPr lang="en-US" sz="2400" b="1" dirty="0"/>
              <a:t> de </a:t>
            </a:r>
            <a:r>
              <a:rPr lang="en-US" sz="2400" b="1" dirty="0" err="1"/>
              <a:t>nceb</a:t>
            </a:r>
            <a:r>
              <a:rPr lang="en-US" sz="2400" b="1" dirty="0" smtClean="0"/>
              <a:t>!</a:t>
            </a:r>
          </a:p>
          <a:p>
            <a:r>
              <a:rPr lang="en-US" sz="1300" dirty="0" err="1"/>
              <a:t>Pev</a:t>
            </a:r>
            <a:r>
              <a:rPr lang="en-US" sz="1300" dirty="0"/>
              <a:t> </a:t>
            </a:r>
            <a:r>
              <a:rPr lang="en-US" sz="1300" dirty="0" err="1"/>
              <a:t>cov</a:t>
            </a:r>
            <a:r>
              <a:rPr lang="en-US" sz="1300" dirty="0"/>
              <a:t> </a:t>
            </a:r>
            <a:r>
              <a:rPr lang="en-US" sz="1300" dirty="0" err="1"/>
              <a:t>hav</a:t>
            </a:r>
            <a:r>
              <a:rPr lang="en-US" sz="1300" dirty="0"/>
              <a:t> </a:t>
            </a:r>
            <a:r>
              <a:rPr lang="en-US" sz="1300" dirty="0" err="1"/>
              <a:t>ntoo</a:t>
            </a:r>
            <a:r>
              <a:rPr lang="en-US" sz="1300" dirty="0"/>
              <a:t> </a:t>
            </a:r>
            <a:r>
              <a:rPr lang="en-US" sz="1300" dirty="0" err="1"/>
              <a:t>yog</a:t>
            </a:r>
            <a:r>
              <a:rPr lang="en-US" sz="1300" dirty="0"/>
              <a:t> </a:t>
            </a:r>
            <a:r>
              <a:rPr lang="en-US" sz="1300" dirty="0" err="1"/>
              <a:t>qhov</a:t>
            </a:r>
            <a:r>
              <a:rPr lang="en-US" sz="1300" dirty="0"/>
              <a:t> chaw </a:t>
            </a:r>
            <a:r>
              <a:rPr lang="en-US" sz="1300" dirty="0" err="1"/>
              <a:t>nyob</a:t>
            </a:r>
            <a:r>
              <a:rPr lang="en-US" sz="1300" dirty="0"/>
              <a:t> </a:t>
            </a:r>
            <a:r>
              <a:rPr lang="en-US" sz="1300" dirty="0" err="1"/>
              <a:t>rau</a:t>
            </a:r>
            <a:r>
              <a:rPr lang="en-US" sz="1300" dirty="0"/>
              <a:t> </a:t>
            </a:r>
            <a:r>
              <a:rPr lang="en-US" sz="1300" dirty="0" err="1"/>
              <a:t>hom</a:t>
            </a:r>
            <a:r>
              <a:rPr lang="en-US" sz="1300" dirty="0"/>
              <a:t> </a:t>
            </a:r>
            <a:r>
              <a:rPr lang="en-US" sz="1300" dirty="0" err="1"/>
              <a:t>nceb</a:t>
            </a:r>
            <a:r>
              <a:rPr lang="en-US" sz="1300" dirty="0"/>
              <a:t> </a:t>
            </a:r>
            <a:r>
              <a:rPr lang="en-US" sz="1300" dirty="0" err="1"/>
              <a:t>matsutake</a:t>
            </a:r>
            <a:r>
              <a:rPr lang="en-US" sz="1300" dirty="0"/>
              <a:t>, </a:t>
            </a:r>
            <a:r>
              <a:rPr lang="en-US" sz="1300" dirty="0" err="1"/>
              <a:t>uas</a:t>
            </a:r>
            <a:r>
              <a:rPr lang="en-US" sz="1300" dirty="0"/>
              <a:t> </a:t>
            </a:r>
            <a:r>
              <a:rPr lang="en-US" sz="1300" dirty="0" err="1"/>
              <a:t>muaj</a:t>
            </a:r>
            <a:r>
              <a:rPr lang="en-US" sz="1300" dirty="0"/>
              <a:t> </a:t>
            </a:r>
            <a:r>
              <a:rPr lang="en-US" sz="1300" dirty="0" err="1"/>
              <a:t>nqis</a:t>
            </a:r>
            <a:r>
              <a:rPr lang="en-US" sz="1300" dirty="0"/>
              <a:t> </a:t>
            </a:r>
            <a:r>
              <a:rPr lang="en-US" sz="1300" dirty="0" err="1"/>
              <a:t>nyob</a:t>
            </a:r>
            <a:r>
              <a:rPr lang="en-US" sz="1300" dirty="0"/>
              <a:t> </a:t>
            </a:r>
            <a:r>
              <a:rPr lang="en-US" sz="1300" dirty="0" err="1"/>
              <a:t>thoob</a:t>
            </a:r>
            <a:r>
              <a:rPr lang="en-US" sz="1300" dirty="0"/>
              <a:t> </a:t>
            </a:r>
            <a:r>
              <a:rPr lang="en-US" sz="1300" dirty="0" err="1"/>
              <a:t>ntiaj</a:t>
            </a:r>
            <a:r>
              <a:rPr lang="en-US" sz="1300" dirty="0"/>
              <a:t> </a:t>
            </a:r>
            <a:r>
              <a:rPr lang="en-US" sz="1300" dirty="0" err="1"/>
              <a:t>teb</a:t>
            </a:r>
            <a:r>
              <a:rPr lang="en-US" sz="1300" dirty="0"/>
              <a:t> vim </a:t>
            </a:r>
            <a:r>
              <a:rPr lang="en-US" sz="1300" dirty="0" err="1"/>
              <a:t>nws</a:t>
            </a:r>
            <a:r>
              <a:rPr lang="en-US" sz="1300" dirty="0"/>
              <a:t> </a:t>
            </a:r>
            <a:r>
              <a:rPr lang="en-US" sz="1300" dirty="0" err="1"/>
              <a:t>tsw</a:t>
            </a:r>
            <a:r>
              <a:rPr lang="en-US" sz="1300" dirty="0"/>
              <a:t> </a:t>
            </a:r>
            <a:r>
              <a:rPr lang="en-US" sz="1300" dirty="0" err="1"/>
              <a:t>ib</a:t>
            </a:r>
            <a:r>
              <a:rPr lang="en-US" sz="1300" dirty="0"/>
              <a:t> </a:t>
            </a:r>
            <a:r>
              <a:rPr lang="en-US" sz="1300" dirty="0" err="1"/>
              <a:t>tus</a:t>
            </a:r>
            <a:r>
              <a:rPr lang="en-US" sz="1300" dirty="0"/>
              <a:t> </a:t>
            </a:r>
            <a:r>
              <a:rPr lang="en-US" sz="1300" dirty="0" err="1"/>
              <a:t>ntxhiab</a:t>
            </a:r>
            <a:r>
              <a:rPr lang="en-US" sz="1300" dirty="0"/>
              <a:t> </a:t>
            </a:r>
            <a:r>
              <a:rPr lang="en-US" sz="1300" dirty="0" err="1"/>
              <a:t>txawv</a:t>
            </a:r>
            <a:r>
              <a:rPr lang="en-US" sz="1300" dirty="0"/>
              <a:t> </a:t>
            </a:r>
            <a:r>
              <a:rPr lang="en-US" sz="1300" dirty="0" err="1"/>
              <a:t>rau</a:t>
            </a:r>
            <a:r>
              <a:rPr lang="en-US" sz="1300" dirty="0"/>
              <a:t> </a:t>
            </a:r>
            <a:r>
              <a:rPr lang="en-US" sz="1300" dirty="0" err="1"/>
              <a:t>neeg</a:t>
            </a:r>
            <a:r>
              <a:rPr lang="en-US" sz="1300" dirty="0"/>
              <a:t> </a:t>
            </a:r>
            <a:r>
              <a:rPr lang="en-US" sz="1300" dirty="0" err="1"/>
              <a:t>nyiam</a:t>
            </a:r>
            <a:r>
              <a:rPr lang="en-US" sz="1300" dirty="0"/>
              <a:t>. Vim </a:t>
            </a:r>
            <a:r>
              <a:rPr lang="en-US" sz="1300" dirty="0" err="1"/>
              <a:t>tus</a:t>
            </a:r>
            <a:r>
              <a:rPr lang="en-US" sz="1300" dirty="0"/>
              <a:t> </a:t>
            </a:r>
            <a:r>
              <a:rPr lang="en-US" sz="1300" dirty="0" err="1"/>
              <a:t>xwm</a:t>
            </a:r>
            <a:r>
              <a:rPr lang="en-US" sz="1300" dirty="0"/>
              <a:t> </a:t>
            </a:r>
            <a:r>
              <a:rPr lang="en-US" sz="1300" dirty="0" err="1"/>
              <a:t>txheej</a:t>
            </a:r>
            <a:r>
              <a:rPr lang="en-US" sz="1300" dirty="0"/>
              <a:t> </a:t>
            </a:r>
            <a:r>
              <a:rPr lang="en-US" sz="1300" dirty="0" err="1"/>
              <a:t>hluav</a:t>
            </a:r>
            <a:r>
              <a:rPr lang="en-US" sz="1300" dirty="0"/>
              <a:t> taws </a:t>
            </a:r>
            <a:r>
              <a:rPr lang="en-US" sz="1300" dirty="0" err="1"/>
              <a:t>kub</a:t>
            </a:r>
            <a:r>
              <a:rPr lang="en-US" sz="1300" dirty="0"/>
              <a:t> </a:t>
            </a:r>
            <a:r>
              <a:rPr lang="en-US" sz="1300" dirty="0" err="1"/>
              <a:t>hnyiab</a:t>
            </a:r>
            <a:r>
              <a:rPr lang="en-US" sz="1300" dirty="0"/>
              <a:t>, </a:t>
            </a:r>
            <a:r>
              <a:rPr lang="en-US" sz="1300" dirty="0" err="1"/>
              <a:t>koj</a:t>
            </a:r>
            <a:r>
              <a:rPr lang="en-US" sz="1300" dirty="0"/>
              <a:t> </a:t>
            </a:r>
            <a:r>
              <a:rPr lang="en-US" sz="1300" dirty="0" err="1"/>
              <a:t>yuav</a:t>
            </a:r>
            <a:r>
              <a:rPr lang="en-US" sz="1300" dirty="0"/>
              <a:t> </a:t>
            </a:r>
            <a:r>
              <a:rPr lang="en-US" sz="1300" dirty="0" err="1"/>
              <a:t>tsum</a:t>
            </a:r>
            <a:r>
              <a:rPr lang="en-US" sz="1300" dirty="0"/>
              <a:t> </a:t>
            </a:r>
            <a:r>
              <a:rPr lang="en-US" sz="1300" dirty="0" err="1"/>
              <a:t>txuag</a:t>
            </a:r>
            <a:r>
              <a:rPr lang="en-US" sz="1300" dirty="0"/>
              <a:t> zoo </a:t>
            </a:r>
            <a:r>
              <a:rPr lang="en-US" sz="1300" dirty="0" err="1"/>
              <a:t>heev</a:t>
            </a:r>
            <a:r>
              <a:rPr lang="en-US" sz="1300" dirty="0"/>
              <a:t> </a:t>
            </a:r>
            <a:r>
              <a:rPr lang="en-US" sz="1300" dirty="0" err="1"/>
              <a:t>kom</a:t>
            </a:r>
            <a:r>
              <a:rPr lang="en-US" sz="1300" dirty="0"/>
              <a:t> </a:t>
            </a:r>
            <a:r>
              <a:rPr lang="en-US" sz="1300" dirty="0" err="1"/>
              <a:t>txhob</a:t>
            </a:r>
            <a:r>
              <a:rPr lang="en-US" sz="1300" dirty="0"/>
              <a:t> </a:t>
            </a:r>
            <a:r>
              <a:rPr lang="en-US" sz="1300" dirty="0" err="1"/>
              <a:t>kub</a:t>
            </a:r>
            <a:r>
              <a:rPr lang="en-US" sz="1300" dirty="0"/>
              <a:t> </a:t>
            </a:r>
            <a:r>
              <a:rPr lang="en-US" sz="1300" dirty="0" err="1"/>
              <a:t>hnyiab</a:t>
            </a:r>
            <a:r>
              <a:rPr lang="en-US" sz="1300" dirty="0"/>
              <a:t> </a:t>
            </a:r>
            <a:r>
              <a:rPr lang="en-US" sz="1300" dirty="0" err="1"/>
              <a:t>kis</a:t>
            </a:r>
            <a:r>
              <a:rPr lang="en-US" sz="1300" dirty="0"/>
              <a:t> </a:t>
            </a:r>
            <a:r>
              <a:rPr lang="en-US" sz="1300" dirty="0" err="1"/>
              <a:t>toj</a:t>
            </a:r>
            <a:r>
              <a:rPr lang="en-US" sz="1300" dirty="0"/>
              <a:t> </a:t>
            </a:r>
            <a:r>
              <a:rPr lang="en-US" sz="1300" dirty="0" err="1"/>
              <a:t>kis</a:t>
            </a:r>
            <a:r>
              <a:rPr lang="en-US" sz="1300" dirty="0"/>
              <a:t> pes </a:t>
            </a:r>
            <a:r>
              <a:rPr lang="en-US" sz="1300" dirty="0" err="1"/>
              <a:t>thaum</a:t>
            </a:r>
            <a:r>
              <a:rPr lang="en-US" sz="1300" dirty="0"/>
              <a:t> </a:t>
            </a:r>
            <a:r>
              <a:rPr lang="en-US" sz="1300" dirty="0" err="1"/>
              <a:t>nyob</a:t>
            </a:r>
            <a:r>
              <a:rPr lang="en-US" sz="1300" dirty="0"/>
              <a:t> </a:t>
            </a:r>
            <a:r>
              <a:rPr lang="en-US" sz="1300" dirty="0" err="1"/>
              <a:t>hauv</a:t>
            </a:r>
            <a:r>
              <a:rPr lang="en-US" sz="1300" dirty="0"/>
              <a:t> </a:t>
            </a:r>
            <a:r>
              <a:rPr lang="en-US" sz="1300" dirty="0" err="1"/>
              <a:t>hav</a:t>
            </a:r>
            <a:r>
              <a:rPr lang="en-US" sz="1300" dirty="0"/>
              <a:t> </a:t>
            </a:r>
            <a:r>
              <a:rPr lang="en-US" sz="1300" dirty="0" err="1"/>
              <a:t>ntoo</a:t>
            </a:r>
            <a:r>
              <a:rPr lang="en-US" sz="1300" dirty="0"/>
              <a:t>.</a:t>
            </a:r>
          </a:p>
          <a:p>
            <a:endParaRPr lang="en-US" sz="2400" b="1" dirty="0"/>
          </a:p>
        </p:txBody>
      </p:sp>
      <p:pic>
        <p:nvPicPr>
          <p:cNvPr id="26" name="Picture 25" descr="smokingboa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039" y="5641817"/>
            <a:ext cx="1559777" cy="1371600"/>
          </a:xfrm>
          <a:prstGeom prst="rect">
            <a:avLst/>
          </a:prstGeom>
        </p:spPr>
      </p:pic>
      <p:pic>
        <p:nvPicPr>
          <p:cNvPr id="38" name="Picture 37" descr="smokingcleare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17" y="7177035"/>
            <a:ext cx="1552676" cy="1371600"/>
          </a:xfrm>
          <a:prstGeom prst="rect">
            <a:avLst/>
          </a:prstGeom>
        </p:spPr>
      </p:pic>
      <p:pic>
        <p:nvPicPr>
          <p:cNvPr id="39" name="Picture 38" descr="smokingdevelope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69" y="7191609"/>
            <a:ext cx="1552675" cy="1371599"/>
          </a:xfrm>
          <a:prstGeom prst="rect">
            <a:avLst/>
          </a:prstGeom>
        </p:spPr>
      </p:pic>
      <p:pic>
        <p:nvPicPr>
          <p:cNvPr id="40" name="Picture 39" descr="smokingvehicle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19" y="5641817"/>
            <a:ext cx="1559777" cy="13716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15717" y="8689706"/>
            <a:ext cx="3504727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err="1" smtClean="0"/>
              <a:t>Koj</a:t>
            </a:r>
            <a:r>
              <a:rPr lang="en-US" sz="1000" dirty="0" smtClean="0"/>
              <a:t> </a:t>
            </a:r>
            <a:r>
              <a:rPr lang="en-US" sz="1000" dirty="0" err="1"/>
              <a:t>haus</a:t>
            </a:r>
            <a:r>
              <a:rPr lang="en-US" sz="1000" dirty="0"/>
              <a:t> tau </a:t>
            </a:r>
            <a:r>
              <a:rPr lang="en-US" sz="1000" dirty="0" err="1"/>
              <a:t>luam</a:t>
            </a:r>
            <a:r>
              <a:rPr lang="en-US" sz="1000" dirty="0"/>
              <a:t> </a:t>
            </a:r>
            <a:r>
              <a:rPr lang="en-US" sz="1000" dirty="0" err="1"/>
              <a:t>yeeb</a:t>
            </a:r>
            <a:r>
              <a:rPr lang="en-US" sz="1000" dirty="0"/>
              <a:t> </a:t>
            </a:r>
            <a:r>
              <a:rPr lang="en-US" sz="1000" dirty="0" err="1"/>
              <a:t>hauv</a:t>
            </a:r>
            <a:r>
              <a:rPr lang="en-US" sz="1000" dirty="0"/>
              <a:t> </a:t>
            </a:r>
            <a:r>
              <a:rPr lang="en-US" sz="1000" dirty="0" err="1"/>
              <a:t>ib</a:t>
            </a:r>
            <a:r>
              <a:rPr lang="en-US" sz="1000" dirty="0"/>
              <a:t> </a:t>
            </a:r>
            <a:r>
              <a:rPr lang="en-US" sz="1000" dirty="0" err="1"/>
              <a:t>lub</a:t>
            </a:r>
            <a:r>
              <a:rPr lang="en-US" sz="1000" dirty="0"/>
              <a:t> </a:t>
            </a:r>
            <a:r>
              <a:rPr lang="en-US" sz="1000" dirty="0" err="1"/>
              <a:t>tsheb</a:t>
            </a:r>
            <a:r>
              <a:rPr lang="en-US" sz="1000" dirty="0"/>
              <a:t> los </a:t>
            </a:r>
            <a:r>
              <a:rPr lang="en-US" sz="1000" dirty="0" err="1"/>
              <a:t>yog</a:t>
            </a:r>
            <a:r>
              <a:rPr lang="en-US" sz="1000" dirty="0"/>
              <a:t> </a:t>
            </a:r>
            <a:r>
              <a:rPr lang="en-US" sz="1000" dirty="0" err="1"/>
              <a:t>hauv</a:t>
            </a:r>
            <a:r>
              <a:rPr lang="en-US" sz="1000" dirty="0"/>
              <a:t> </a:t>
            </a:r>
            <a:r>
              <a:rPr lang="en-US" sz="1000" dirty="0" err="1"/>
              <a:t>ib</a:t>
            </a:r>
            <a:r>
              <a:rPr lang="en-US" sz="1000" dirty="0"/>
              <a:t> </a:t>
            </a:r>
            <a:r>
              <a:rPr lang="en-US" sz="1000" dirty="0" err="1"/>
              <a:t>lub</a:t>
            </a:r>
            <a:r>
              <a:rPr lang="en-US" sz="1000" dirty="0"/>
              <a:t> </a:t>
            </a:r>
            <a:r>
              <a:rPr lang="en-US" sz="1000" dirty="0" err="1"/>
              <a:t>tsev</a:t>
            </a:r>
            <a:r>
              <a:rPr lang="en-US" sz="1000" dirty="0"/>
              <a:t> </a:t>
            </a:r>
            <a:r>
              <a:rPr lang="en-US" sz="1000" dirty="0" err="1"/>
              <a:t>uas</a:t>
            </a:r>
            <a:r>
              <a:rPr lang="en-US" sz="1000" dirty="0"/>
              <a:t> </a:t>
            </a:r>
            <a:r>
              <a:rPr lang="en-US" sz="1000" dirty="0" err="1"/>
              <a:t>kaw</a:t>
            </a:r>
            <a:r>
              <a:rPr lang="en-US" sz="1000" dirty="0"/>
              <a:t> </a:t>
            </a:r>
            <a:r>
              <a:rPr lang="en-US" sz="1000" dirty="0" err="1"/>
              <a:t>qhov</a:t>
            </a:r>
            <a:r>
              <a:rPr lang="en-US" sz="1000" dirty="0"/>
              <a:t> </a:t>
            </a:r>
            <a:r>
              <a:rPr lang="en-US" sz="1000" dirty="0" err="1"/>
              <a:t>rooj</a:t>
            </a:r>
            <a:r>
              <a:rPr lang="en-US" sz="1000" dirty="0"/>
              <a:t> </a:t>
            </a:r>
            <a:r>
              <a:rPr lang="en-US" sz="1000" dirty="0" err="1"/>
              <a:t>qhov</a:t>
            </a:r>
            <a:r>
              <a:rPr lang="en-US" sz="1000" dirty="0"/>
              <a:t> rai, </a:t>
            </a:r>
            <a:r>
              <a:rPr lang="en-US" sz="1000" dirty="0" err="1"/>
              <a:t>hauv</a:t>
            </a:r>
            <a:r>
              <a:rPr lang="en-US" sz="1000" dirty="0"/>
              <a:t> </a:t>
            </a:r>
            <a:r>
              <a:rPr lang="en-US" sz="1000" dirty="0" err="1"/>
              <a:t>ib</a:t>
            </a:r>
            <a:r>
              <a:rPr lang="en-US" sz="1000" dirty="0"/>
              <a:t> </a:t>
            </a:r>
            <a:r>
              <a:rPr lang="en-US" sz="1000" dirty="0" err="1"/>
              <a:t>qhov</a:t>
            </a:r>
            <a:r>
              <a:rPr lang="en-US" sz="1000" dirty="0"/>
              <a:t> chaw </a:t>
            </a:r>
            <a:r>
              <a:rPr lang="en-US" sz="1000" dirty="0" err="1"/>
              <a:t>mus</a:t>
            </a:r>
            <a:r>
              <a:rPr lang="en-US" sz="1000" dirty="0"/>
              <a:t> pw </a:t>
            </a:r>
            <a:r>
              <a:rPr lang="en-US" sz="1000" dirty="0" err="1"/>
              <a:t>ua</a:t>
            </a:r>
            <a:r>
              <a:rPr lang="en-US" sz="1000" dirty="0"/>
              <a:t> </a:t>
            </a:r>
            <a:r>
              <a:rPr lang="en-US" sz="1000" dirty="0" err="1"/>
              <a:t>si</a:t>
            </a:r>
            <a:r>
              <a:rPr lang="en-US" sz="1000" dirty="0"/>
              <a:t> tom </a:t>
            </a:r>
            <a:r>
              <a:rPr lang="en-US" sz="1000" dirty="0" err="1"/>
              <a:t>hav</a:t>
            </a:r>
            <a:r>
              <a:rPr lang="en-US" sz="1000" dirty="0"/>
              <a:t> </a:t>
            </a:r>
            <a:r>
              <a:rPr lang="en-US" sz="1000" dirty="0" err="1"/>
              <a:t>zoov</a:t>
            </a:r>
            <a:r>
              <a:rPr lang="en-US" sz="1000" dirty="0"/>
              <a:t> </a:t>
            </a:r>
            <a:r>
              <a:rPr lang="en-US" sz="1000" dirty="0" err="1"/>
              <a:t>uas</a:t>
            </a:r>
            <a:r>
              <a:rPr lang="en-US" sz="1000" dirty="0"/>
              <a:t> </a:t>
            </a:r>
            <a:r>
              <a:rPr lang="en-US" sz="1000" dirty="0" err="1"/>
              <a:t>luag</a:t>
            </a:r>
            <a:r>
              <a:rPr lang="en-US" sz="1000" dirty="0"/>
              <a:t> </a:t>
            </a:r>
            <a:r>
              <a:rPr lang="en-US" sz="1000" dirty="0" err="1"/>
              <a:t>cia</a:t>
            </a:r>
            <a:r>
              <a:rPr lang="en-US" sz="1000" dirty="0"/>
              <a:t> </a:t>
            </a:r>
            <a:r>
              <a:rPr lang="en-US" sz="1000" dirty="0" err="1"/>
              <a:t>rau</a:t>
            </a:r>
            <a:r>
              <a:rPr lang="en-US" sz="1000" dirty="0"/>
              <a:t> </a:t>
            </a:r>
            <a:r>
              <a:rPr lang="en-US" sz="1000" dirty="0" err="1"/>
              <a:t>haus</a:t>
            </a:r>
            <a:r>
              <a:rPr lang="en-US" sz="1000" dirty="0"/>
              <a:t> </a:t>
            </a:r>
            <a:r>
              <a:rPr lang="en-US" sz="1000" dirty="0" err="1"/>
              <a:t>luam</a:t>
            </a:r>
            <a:r>
              <a:rPr lang="en-US" sz="1000" dirty="0"/>
              <a:t> </a:t>
            </a:r>
            <a:r>
              <a:rPr lang="en-US" sz="1000" dirty="0" err="1"/>
              <a:t>yeeb</a:t>
            </a:r>
            <a:r>
              <a:rPr lang="en-US" sz="1000" dirty="0"/>
              <a:t>, </a:t>
            </a:r>
            <a:r>
              <a:rPr lang="en-US" sz="1000" dirty="0" err="1"/>
              <a:t>hauv</a:t>
            </a:r>
            <a:r>
              <a:rPr lang="en-US" sz="1000" dirty="0"/>
              <a:t> </a:t>
            </a:r>
            <a:r>
              <a:rPr lang="en-US" sz="1000" dirty="0" err="1"/>
              <a:t>ib</a:t>
            </a:r>
            <a:r>
              <a:rPr lang="en-US" sz="1000" dirty="0"/>
              <a:t> </a:t>
            </a:r>
            <a:r>
              <a:rPr lang="en-US" sz="1000" dirty="0" err="1"/>
              <a:t>lub</a:t>
            </a:r>
            <a:r>
              <a:rPr lang="en-US" sz="1000" dirty="0"/>
              <a:t> </a:t>
            </a:r>
            <a:r>
              <a:rPr lang="en-US" sz="1000" dirty="0" err="1"/>
              <a:t>nkoj</a:t>
            </a:r>
            <a:r>
              <a:rPr lang="en-US" sz="1000" dirty="0"/>
              <a:t>, </a:t>
            </a:r>
            <a:r>
              <a:rPr lang="en-US" sz="1000" dirty="0" err="1"/>
              <a:t>ntawm</a:t>
            </a:r>
            <a:r>
              <a:rPr lang="en-US" sz="1000" dirty="0"/>
              <a:t> </a:t>
            </a:r>
            <a:r>
              <a:rPr lang="en-US" sz="1000" dirty="0" err="1"/>
              <a:t>ntug</a:t>
            </a:r>
            <a:r>
              <a:rPr lang="en-US" sz="1000" dirty="0"/>
              <a:t> pa </a:t>
            </a:r>
            <a:r>
              <a:rPr lang="en-US" sz="1000" dirty="0" err="1"/>
              <a:t>dej</a:t>
            </a:r>
            <a:r>
              <a:rPr lang="en-US" sz="1000" dirty="0"/>
              <a:t> </a:t>
            </a:r>
            <a:r>
              <a:rPr lang="en-US" sz="1000" dirty="0" err="1"/>
              <a:t>thiab</a:t>
            </a:r>
            <a:r>
              <a:rPr lang="en-US" sz="1000" dirty="0"/>
              <a:t> </a:t>
            </a:r>
            <a:r>
              <a:rPr lang="en-US" sz="1000" dirty="0" err="1"/>
              <a:t>hav</a:t>
            </a:r>
            <a:r>
              <a:rPr lang="en-US" sz="1000" dirty="0"/>
              <a:t> </a:t>
            </a:r>
            <a:r>
              <a:rPr lang="en-US" sz="1000" dirty="0" err="1"/>
              <a:t>dej</a:t>
            </a:r>
            <a:r>
              <a:rPr lang="en-US" sz="1000" dirty="0"/>
              <a:t>, los </a:t>
            </a:r>
            <a:r>
              <a:rPr lang="en-US" sz="1000" dirty="0" err="1"/>
              <a:t>yog</a:t>
            </a:r>
            <a:r>
              <a:rPr lang="en-US" sz="1000" dirty="0"/>
              <a:t> </a:t>
            </a:r>
            <a:r>
              <a:rPr lang="en-US" sz="1000" dirty="0" err="1"/>
              <a:t>thaum</a:t>
            </a:r>
            <a:r>
              <a:rPr lang="en-US" sz="1000" dirty="0"/>
              <a:t> </a:t>
            </a:r>
            <a:r>
              <a:rPr lang="en-US" sz="1000" dirty="0" err="1"/>
              <a:t>nres</a:t>
            </a:r>
            <a:r>
              <a:rPr lang="en-US" sz="1000" dirty="0"/>
              <a:t> </a:t>
            </a:r>
            <a:r>
              <a:rPr lang="en-US" sz="1000" dirty="0" err="1"/>
              <a:t>rau</a:t>
            </a:r>
            <a:r>
              <a:rPr lang="en-US" sz="1000" dirty="0"/>
              <a:t> </a:t>
            </a:r>
            <a:r>
              <a:rPr lang="en-US" sz="1000" dirty="0" err="1"/>
              <a:t>ntawm</a:t>
            </a:r>
            <a:r>
              <a:rPr lang="en-US" sz="1000" dirty="0"/>
              <a:t> </a:t>
            </a:r>
            <a:r>
              <a:rPr lang="en-US" sz="1000" dirty="0" err="1"/>
              <a:t>ib</a:t>
            </a:r>
            <a:r>
              <a:rPr lang="en-US" sz="1000" dirty="0"/>
              <a:t> </a:t>
            </a:r>
            <a:r>
              <a:rPr lang="en-US" sz="1000" dirty="0" err="1"/>
              <a:t>qhov</a:t>
            </a:r>
            <a:r>
              <a:rPr lang="en-US" sz="1000" dirty="0"/>
              <a:t> chaw </a:t>
            </a:r>
            <a:r>
              <a:rPr lang="en-US" sz="1000" dirty="0" err="1"/>
              <a:t>uas</a:t>
            </a:r>
            <a:r>
              <a:rPr lang="en-US" sz="1000" dirty="0"/>
              <a:t> deb </a:t>
            </a:r>
            <a:r>
              <a:rPr lang="en-US" sz="1000" dirty="0" err="1"/>
              <a:t>tsawg</a:t>
            </a:r>
            <a:r>
              <a:rPr lang="en-US" sz="1000" dirty="0"/>
              <a:t> </a:t>
            </a:r>
            <a:r>
              <a:rPr lang="en-US" sz="1000" dirty="0" err="1"/>
              <a:t>kawg</a:t>
            </a:r>
            <a:r>
              <a:rPr lang="en-US" sz="1000" dirty="0"/>
              <a:t> 3 feet </a:t>
            </a:r>
            <a:r>
              <a:rPr lang="en-US" sz="1000" dirty="0" err="1"/>
              <a:t>ib</a:t>
            </a:r>
            <a:r>
              <a:rPr lang="en-US" sz="1000" dirty="0"/>
              <a:t> </a:t>
            </a:r>
            <a:r>
              <a:rPr lang="en-US" sz="1000" dirty="0" err="1"/>
              <a:t>puag</a:t>
            </a:r>
            <a:r>
              <a:rPr lang="en-US" sz="1000" dirty="0"/>
              <a:t> </a:t>
            </a:r>
            <a:r>
              <a:rPr lang="en-US" sz="1000" dirty="0" err="1"/>
              <a:t>ncig</a:t>
            </a:r>
            <a:r>
              <a:rPr lang="en-US" sz="1000" dirty="0"/>
              <a:t> </a:t>
            </a:r>
            <a:r>
              <a:rPr lang="en-US" sz="1000" dirty="0" err="1"/>
              <a:t>uas</a:t>
            </a:r>
            <a:r>
              <a:rPr lang="en-US" sz="1000" dirty="0"/>
              <a:t> </a:t>
            </a:r>
            <a:r>
              <a:rPr lang="en-US" sz="1000" dirty="0" err="1"/>
              <a:t>tsis</a:t>
            </a:r>
            <a:r>
              <a:rPr lang="en-US" sz="1000" dirty="0"/>
              <a:t> </a:t>
            </a:r>
            <a:r>
              <a:rPr lang="en-US" sz="1000" dirty="0" err="1"/>
              <a:t>muaj</a:t>
            </a:r>
            <a:r>
              <a:rPr lang="en-US" sz="1000" dirty="0"/>
              <a:t> </a:t>
            </a:r>
            <a:r>
              <a:rPr lang="en-US" sz="1000" dirty="0" err="1"/>
              <a:t>tej</a:t>
            </a:r>
            <a:r>
              <a:rPr lang="en-US" sz="1000" dirty="0"/>
              <a:t> </a:t>
            </a:r>
            <a:r>
              <a:rPr lang="en-US" sz="1000" dirty="0" err="1"/>
              <a:t>khoom</a:t>
            </a:r>
            <a:r>
              <a:rPr lang="en-US" sz="1000" dirty="0"/>
              <a:t> </a:t>
            </a:r>
            <a:r>
              <a:rPr lang="en-US" sz="1000" dirty="0" err="1"/>
              <a:t>txais</a:t>
            </a:r>
            <a:r>
              <a:rPr lang="en-US" sz="1000" dirty="0"/>
              <a:t> tau </a:t>
            </a:r>
            <a:r>
              <a:rPr lang="en-US" sz="1000" dirty="0" err="1"/>
              <a:t>hluav</a:t>
            </a:r>
            <a:r>
              <a:rPr lang="en-US" sz="1000" dirty="0"/>
              <a:t> taws </a:t>
            </a:r>
            <a:r>
              <a:rPr lang="en-US" sz="1000" dirty="0" err="1"/>
              <a:t>nyob</a:t>
            </a:r>
            <a:r>
              <a:rPr lang="en-US" sz="1000" dirty="0"/>
              <a:t> </a:t>
            </a:r>
            <a:r>
              <a:rPr lang="en-US" sz="1000" dirty="0" err="1" smtClean="0"/>
              <a:t>ntawd</a:t>
            </a:r>
            <a:r>
              <a:rPr lang="en-US" sz="1000" dirty="0" smtClean="0"/>
              <a:t>.</a:t>
            </a:r>
          </a:p>
          <a:p>
            <a:pPr algn="r"/>
            <a:r>
              <a:rPr lang="en-US" sz="1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Hmong</a:t>
            </a:r>
            <a:endParaRPr lang="en-US" sz="10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3831" y="4715980"/>
            <a:ext cx="701940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100" dirty="0" err="1" smtClean="0"/>
              <a:t>Tas</a:t>
            </a:r>
            <a:r>
              <a:rPr lang="en-US" sz="1100" dirty="0" smtClean="0"/>
              <a:t> </a:t>
            </a:r>
            <a:r>
              <a:rPr lang="en-US" sz="1100" dirty="0" err="1"/>
              <a:t>nrho</a:t>
            </a:r>
            <a:r>
              <a:rPr lang="en-US" sz="1100" dirty="0"/>
              <a:t> </a:t>
            </a:r>
            <a:r>
              <a:rPr lang="en-US" sz="1100" dirty="0" err="1"/>
              <a:t>cov</a:t>
            </a:r>
            <a:r>
              <a:rPr lang="en-US" sz="1100" dirty="0"/>
              <a:t> </a:t>
            </a:r>
            <a:r>
              <a:rPr lang="en-US" sz="1100" dirty="0" err="1"/>
              <a:t>qhov</a:t>
            </a:r>
            <a:r>
              <a:rPr lang="en-US" sz="1100" dirty="0"/>
              <a:t> cub </a:t>
            </a:r>
            <a:r>
              <a:rPr lang="en-US" sz="1100" dirty="0" err="1"/>
              <a:t>rauv</a:t>
            </a:r>
            <a:r>
              <a:rPr lang="en-US" sz="1100" dirty="0"/>
              <a:t> taws </a:t>
            </a:r>
            <a:r>
              <a:rPr lang="en-US" sz="1100" dirty="0" err="1"/>
              <a:t>nyob</a:t>
            </a:r>
            <a:r>
              <a:rPr lang="en-US" sz="1100" dirty="0"/>
              <a:t> </a:t>
            </a:r>
            <a:r>
              <a:rPr lang="en-US" sz="1100" dirty="0" err="1"/>
              <a:t>cuab</a:t>
            </a:r>
            <a:r>
              <a:rPr lang="en-US" sz="1100" dirty="0"/>
              <a:t> lug </a:t>
            </a:r>
            <a:r>
              <a:rPr lang="en-US" sz="1100" dirty="0" err="1"/>
              <a:t>yog</a:t>
            </a:r>
            <a:r>
              <a:rPr lang="en-US" sz="1100" dirty="0"/>
              <a:t> </a:t>
            </a:r>
            <a:r>
              <a:rPr lang="en-US" sz="1100" dirty="0" err="1"/>
              <a:t>txwv</a:t>
            </a:r>
            <a:r>
              <a:rPr lang="en-US" sz="1100" dirty="0"/>
              <a:t> </a:t>
            </a:r>
            <a:r>
              <a:rPr lang="en-US" sz="1100" dirty="0" err="1"/>
              <a:t>tsis</a:t>
            </a:r>
            <a:r>
              <a:rPr lang="en-US" sz="1100" dirty="0"/>
              <a:t> pub </a:t>
            </a:r>
            <a:r>
              <a:rPr lang="en-US" sz="1100" dirty="0" err="1"/>
              <a:t>rauv</a:t>
            </a:r>
            <a:r>
              <a:rPr lang="en-US" sz="1100" dirty="0"/>
              <a:t> </a:t>
            </a:r>
            <a:r>
              <a:rPr lang="en-US" sz="1100" dirty="0" err="1"/>
              <a:t>nyob</a:t>
            </a:r>
            <a:r>
              <a:rPr lang="en-US" sz="1100" dirty="0"/>
              <a:t> </a:t>
            </a:r>
            <a:r>
              <a:rPr lang="en-US" sz="1100" dirty="0" err="1"/>
              <a:t>rau</a:t>
            </a:r>
            <a:r>
              <a:rPr lang="en-US" sz="1100" dirty="0"/>
              <a:t> </a:t>
            </a:r>
            <a:r>
              <a:rPr lang="en-US" sz="1100" dirty="0" err="1"/>
              <a:t>ntawm</a:t>
            </a:r>
            <a:r>
              <a:rPr lang="en-US" sz="1100" dirty="0"/>
              <a:t> </a:t>
            </a:r>
            <a:r>
              <a:rPr lang="en-US" sz="1100" dirty="0" err="1"/>
              <a:t>lub</a:t>
            </a:r>
            <a:r>
              <a:rPr lang="en-US" sz="1100" dirty="0"/>
              <a:t> </a:t>
            </a:r>
            <a:r>
              <a:rPr lang="en-US" sz="1100" dirty="0" err="1"/>
              <a:t>hav</a:t>
            </a:r>
            <a:r>
              <a:rPr lang="en-US" sz="1100" dirty="0"/>
              <a:t> </a:t>
            </a:r>
            <a:r>
              <a:rPr lang="en-US" sz="1100" dirty="0" err="1"/>
              <a:t>ntoo</a:t>
            </a:r>
            <a:r>
              <a:rPr lang="en-US" sz="1100" dirty="0"/>
              <a:t> Deschutes National Forest. </a:t>
            </a:r>
            <a:r>
              <a:rPr lang="en-US" sz="1100" dirty="0" err="1"/>
              <a:t>Nws</a:t>
            </a:r>
            <a:r>
              <a:rPr lang="en-US" sz="1100" dirty="0"/>
              <a:t> </a:t>
            </a:r>
            <a:r>
              <a:rPr lang="en-US" sz="1100" dirty="0" err="1"/>
              <a:t>yeej</a:t>
            </a:r>
            <a:r>
              <a:rPr lang="en-US" sz="1100" dirty="0"/>
              <a:t> </a:t>
            </a:r>
            <a:r>
              <a:rPr lang="en-US" sz="1100" dirty="0" err="1"/>
              <a:t>tsis</a:t>
            </a:r>
            <a:r>
              <a:rPr lang="en-US" sz="1100" dirty="0"/>
              <a:t> </a:t>
            </a:r>
            <a:r>
              <a:rPr lang="en-US" sz="1100" dirty="0" err="1"/>
              <a:t>muaj</a:t>
            </a:r>
            <a:r>
              <a:rPr lang="en-US" sz="1100" dirty="0"/>
              <a:t> </a:t>
            </a:r>
            <a:r>
              <a:rPr lang="en-US" sz="1100" dirty="0" err="1"/>
              <a:t>qhov</a:t>
            </a:r>
            <a:r>
              <a:rPr lang="en-US" sz="1100" dirty="0"/>
              <a:t> pub </a:t>
            </a:r>
            <a:r>
              <a:rPr lang="en-US" sz="1100" dirty="0" err="1"/>
              <a:t>rauv</a:t>
            </a:r>
            <a:r>
              <a:rPr lang="en-US" sz="1100" dirty="0"/>
              <a:t> taws </a:t>
            </a:r>
            <a:r>
              <a:rPr lang="en-US" sz="1100" dirty="0" err="1"/>
              <a:t>ntawm</a:t>
            </a:r>
            <a:r>
              <a:rPr lang="en-US" sz="1100" dirty="0"/>
              <a:t> </a:t>
            </a:r>
            <a:r>
              <a:rPr lang="en-US" sz="1100" dirty="0" err="1"/>
              <a:t>cov</a:t>
            </a:r>
            <a:r>
              <a:rPr lang="en-US" sz="1100" dirty="0"/>
              <a:t> chaw </a:t>
            </a:r>
            <a:r>
              <a:rPr lang="en-US" sz="1100" dirty="0" err="1"/>
              <a:t>uas</a:t>
            </a:r>
            <a:r>
              <a:rPr lang="en-US" sz="1100" dirty="0"/>
              <a:t> </a:t>
            </a:r>
            <a:r>
              <a:rPr lang="en-US" sz="1100" dirty="0" err="1"/>
              <a:t>cia</a:t>
            </a:r>
            <a:r>
              <a:rPr lang="en-US" sz="1100" dirty="0"/>
              <a:t> </a:t>
            </a:r>
            <a:r>
              <a:rPr lang="en-US" sz="1100" dirty="0" err="1"/>
              <a:t>rau</a:t>
            </a:r>
            <a:r>
              <a:rPr lang="en-US" sz="1100" dirty="0"/>
              <a:t> </a:t>
            </a:r>
            <a:r>
              <a:rPr lang="en-US" sz="1100" dirty="0" err="1"/>
              <a:t>sawv</a:t>
            </a:r>
            <a:r>
              <a:rPr lang="en-US" sz="1100" dirty="0"/>
              <a:t> </a:t>
            </a:r>
            <a:r>
              <a:rPr lang="en-US" sz="1100" dirty="0" err="1"/>
              <a:t>daws</a:t>
            </a:r>
            <a:r>
              <a:rPr lang="en-US" sz="1100" dirty="0"/>
              <a:t> </a:t>
            </a:r>
            <a:r>
              <a:rPr lang="en-US" sz="1100" dirty="0" err="1"/>
              <a:t>mus</a:t>
            </a:r>
            <a:r>
              <a:rPr lang="en-US" sz="1100" dirty="0"/>
              <a:t> pw </a:t>
            </a:r>
            <a:r>
              <a:rPr lang="en-US" sz="1100" dirty="0" err="1"/>
              <a:t>ua</a:t>
            </a:r>
            <a:r>
              <a:rPr lang="en-US" sz="1100" dirty="0"/>
              <a:t> </a:t>
            </a:r>
            <a:r>
              <a:rPr lang="en-US" sz="1100" dirty="0" err="1"/>
              <a:t>si</a:t>
            </a:r>
            <a:r>
              <a:rPr lang="en-US" sz="1100" dirty="0"/>
              <a:t> </a:t>
            </a:r>
            <a:r>
              <a:rPr lang="en-US" sz="1100" dirty="0" err="1"/>
              <a:t>hauv</a:t>
            </a:r>
            <a:r>
              <a:rPr lang="en-US" sz="1100" dirty="0"/>
              <a:t> </a:t>
            </a:r>
            <a:r>
              <a:rPr lang="en-US" sz="1100" dirty="0" err="1"/>
              <a:t>hav</a:t>
            </a:r>
            <a:r>
              <a:rPr lang="en-US" sz="1100" dirty="0"/>
              <a:t> </a:t>
            </a:r>
            <a:r>
              <a:rPr lang="en-US" sz="1100" dirty="0" err="1"/>
              <a:t>zoov</a:t>
            </a:r>
            <a:r>
              <a:rPr lang="en-US" sz="1100" dirty="0"/>
              <a:t> li. </a:t>
            </a:r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3839982" y="6956830"/>
            <a:ext cx="1085593" cy="1085593"/>
            <a:chOff x="3550239" y="6158195"/>
            <a:chExt cx="1279806" cy="1279806"/>
          </a:xfrm>
        </p:grpSpPr>
        <p:pic>
          <p:nvPicPr>
            <p:cNvPr id="25" name="Picture 24" descr="metalfirering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1016" y="6256740"/>
              <a:ext cx="988780" cy="962880"/>
            </a:xfrm>
            <a:prstGeom prst="rect">
              <a:avLst/>
            </a:prstGeom>
          </p:spPr>
        </p:pic>
        <p:pic>
          <p:nvPicPr>
            <p:cNvPr id="27" name="Picture 26" descr="donotredcircle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239" y="6158195"/>
              <a:ext cx="1279806" cy="1279806"/>
            </a:xfrm>
            <a:prstGeom prst="rect">
              <a:avLst/>
            </a:prstGeom>
          </p:spPr>
        </p:pic>
      </p:grpSp>
      <p:sp>
        <p:nvSpPr>
          <p:cNvPr id="31" name="TextBox 30"/>
          <p:cNvSpPr txBox="1"/>
          <p:nvPr/>
        </p:nvSpPr>
        <p:spPr>
          <a:xfrm>
            <a:off x="4965888" y="5785701"/>
            <a:ext cx="1359328" cy="22031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19063" indent="-119063">
              <a:lnSpc>
                <a:spcPts val="1080"/>
              </a:lnSpc>
              <a:spcBef>
                <a:spcPts val="600"/>
              </a:spcBef>
              <a:buFont typeface="Arial"/>
              <a:buChar char="•"/>
            </a:pPr>
            <a:r>
              <a:rPr lang="en-US" sz="1000" dirty="0" err="1" smtClean="0"/>
              <a:t>Haus</a:t>
            </a:r>
            <a:r>
              <a:rPr lang="en-US" sz="1000" dirty="0" smtClean="0"/>
              <a:t> </a:t>
            </a:r>
            <a:r>
              <a:rPr lang="en-US" sz="1000" dirty="0" err="1" smtClean="0"/>
              <a:t>luam</a:t>
            </a:r>
            <a:r>
              <a:rPr lang="en-US" sz="1000" dirty="0" smtClean="0"/>
              <a:t> </a:t>
            </a:r>
            <a:r>
              <a:rPr lang="en-US" sz="1000" dirty="0" err="1" smtClean="0"/>
              <a:t>yeeb</a:t>
            </a:r>
            <a:endParaRPr lang="en-US" sz="1000" dirty="0"/>
          </a:p>
          <a:p>
            <a:pPr marL="119063" indent="-119063">
              <a:lnSpc>
                <a:spcPts val="1080"/>
              </a:lnSpc>
              <a:spcBef>
                <a:spcPts val="600"/>
              </a:spcBef>
              <a:buFont typeface="Arial"/>
              <a:buChar char="•"/>
            </a:pPr>
            <a:r>
              <a:rPr lang="en-US" sz="1000" dirty="0" err="1" smtClean="0"/>
              <a:t>Rauv</a:t>
            </a:r>
            <a:r>
              <a:rPr lang="en-US" sz="1000" dirty="0" smtClean="0"/>
              <a:t> taws </a:t>
            </a:r>
            <a:r>
              <a:rPr lang="en-US" sz="1000" dirty="0" err="1" smtClean="0"/>
              <a:t>ntawm</a:t>
            </a:r>
            <a:r>
              <a:rPr lang="en-US" sz="1000" dirty="0" smtClean="0"/>
              <a:t> chaw </a:t>
            </a:r>
            <a:r>
              <a:rPr lang="en-US" sz="1000" dirty="0" err="1" smtClean="0"/>
              <a:t>mus</a:t>
            </a:r>
            <a:r>
              <a:rPr lang="en-US" sz="1000" dirty="0" smtClean="0"/>
              <a:t> pw </a:t>
            </a:r>
            <a:r>
              <a:rPr lang="en-US" sz="1000" dirty="0" err="1" smtClean="0"/>
              <a:t>ua</a:t>
            </a:r>
            <a:r>
              <a:rPr lang="en-US" sz="1000" dirty="0" smtClean="0"/>
              <a:t> </a:t>
            </a:r>
            <a:r>
              <a:rPr lang="en-US" sz="1000" dirty="0" err="1" smtClean="0"/>
              <a:t>si</a:t>
            </a:r>
            <a:r>
              <a:rPr lang="en-US" sz="1000" dirty="0" smtClean="0"/>
              <a:t> </a:t>
            </a:r>
            <a:r>
              <a:rPr lang="en-US" sz="1000" dirty="0" err="1" smtClean="0"/>
              <a:t>hav</a:t>
            </a:r>
            <a:r>
              <a:rPr lang="en-US" sz="1000" dirty="0" smtClean="0"/>
              <a:t> </a:t>
            </a:r>
            <a:r>
              <a:rPr lang="en-US" sz="1000" dirty="0" err="1" smtClean="0"/>
              <a:t>zoov</a:t>
            </a:r>
            <a:endParaRPr lang="en-US" sz="1000" dirty="0"/>
          </a:p>
          <a:p>
            <a:pPr marL="119063" indent="-119063">
              <a:lnSpc>
                <a:spcPts val="1080"/>
              </a:lnSpc>
              <a:spcBef>
                <a:spcPts val="600"/>
              </a:spcBef>
              <a:buFont typeface="Arial"/>
              <a:buChar char="•"/>
            </a:pPr>
            <a:r>
              <a:rPr lang="en-US" sz="1000" dirty="0" err="1" smtClean="0"/>
              <a:t>Rauv</a:t>
            </a:r>
            <a:r>
              <a:rPr lang="en-US" sz="1000" dirty="0" smtClean="0"/>
              <a:t> taws </a:t>
            </a:r>
            <a:r>
              <a:rPr lang="en-US" sz="1000" dirty="0" err="1" smtClean="0"/>
              <a:t>nte</a:t>
            </a:r>
            <a:r>
              <a:rPr lang="en-US" sz="1000" dirty="0" smtClean="0"/>
              <a:t> </a:t>
            </a:r>
            <a:r>
              <a:rPr lang="en-US" sz="1000" dirty="0" err="1" smtClean="0"/>
              <a:t>kom</a:t>
            </a:r>
            <a:r>
              <a:rPr lang="en-US" sz="1000" dirty="0" smtClean="0"/>
              <a:t> </a:t>
            </a:r>
            <a:r>
              <a:rPr lang="en-US" sz="1000" dirty="0" err="1" smtClean="0"/>
              <a:t>sov</a:t>
            </a:r>
            <a:endParaRPr lang="en-US" sz="1000" dirty="0"/>
          </a:p>
          <a:p>
            <a:pPr marL="119063" indent="-119063">
              <a:lnSpc>
                <a:spcPts val="1080"/>
              </a:lnSpc>
              <a:spcBef>
                <a:spcPts val="600"/>
              </a:spcBef>
              <a:buFont typeface="Arial"/>
              <a:buChar char="•"/>
            </a:pPr>
            <a:r>
              <a:rPr lang="en-US" sz="1000" dirty="0" err="1" smtClean="0"/>
              <a:t>Rauv</a:t>
            </a:r>
            <a:r>
              <a:rPr lang="en-US" sz="1000" dirty="0" smtClean="0"/>
              <a:t> taws </a:t>
            </a:r>
            <a:r>
              <a:rPr lang="en-US" sz="1000" dirty="0" err="1" smtClean="0"/>
              <a:t>ua</a:t>
            </a:r>
            <a:r>
              <a:rPr lang="en-US" sz="1000" dirty="0" smtClean="0"/>
              <a:t> </a:t>
            </a:r>
            <a:r>
              <a:rPr lang="en-US" sz="1000" dirty="0" err="1" smtClean="0"/>
              <a:t>zaub</a:t>
            </a:r>
            <a:r>
              <a:rPr lang="en-US" sz="1000" dirty="0" smtClean="0"/>
              <a:t> </a:t>
            </a:r>
            <a:r>
              <a:rPr lang="en-US" sz="1000" dirty="0" err="1" smtClean="0"/>
              <a:t>ua</a:t>
            </a:r>
            <a:r>
              <a:rPr lang="en-US" sz="1000" dirty="0" smtClean="0"/>
              <a:t> </a:t>
            </a:r>
            <a:r>
              <a:rPr lang="en-US" sz="1000" dirty="0" err="1" smtClean="0"/>
              <a:t>mov</a:t>
            </a:r>
            <a:r>
              <a:rPr lang="en-US" sz="1000" dirty="0" smtClean="0"/>
              <a:t> </a:t>
            </a:r>
            <a:r>
              <a:rPr lang="en-US" sz="1000" dirty="0" err="1" smtClean="0"/>
              <a:t>noj</a:t>
            </a:r>
            <a:endParaRPr lang="en-US" sz="1000" dirty="0"/>
          </a:p>
          <a:p>
            <a:pPr marL="119063" indent="-119063">
              <a:lnSpc>
                <a:spcPts val="1080"/>
              </a:lnSpc>
              <a:spcBef>
                <a:spcPts val="600"/>
              </a:spcBef>
              <a:buFont typeface="Arial"/>
              <a:buChar char="•"/>
            </a:pPr>
            <a:r>
              <a:rPr lang="en-US" sz="1000" dirty="0" err="1" smtClean="0"/>
              <a:t>Rauv</a:t>
            </a:r>
            <a:r>
              <a:rPr lang="en-US" sz="1000" dirty="0" smtClean="0"/>
              <a:t> </a:t>
            </a:r>
            <a:r>
              <a:rPr lang="en-US" sz="1000" dirty="0" err="1" smtClean="0"/>
              <a:t>cov</a:t>
            </a:r>
            <a:r>
              <a:rPr lang="en-US" sz="1000" dirty="0" smtClean="0"/>
              <a:t> </a:t>
            </a:r>
            <a:r>
              <a:rPr lang="en-US" sz="1000" dirty="0" err="1" smtClean="0"/>
              <a:t>qhov</a:t>
            </a:r>
            <a:r>
              <a:rPr lang="en-US" sz="1000" dirty="0" smtClean="0"/>
              <a:t> cub </a:t>
            </a:r>
            <a:r>
              <a:rPr lang="en-US" sz="1000" dirty="0" err="1" smtClean="0"/>
              <a:t>rau</a:t>
            </a:r>
            <a:r>
              <a:rPr lang="en-US" sz="1000" dirty="0" smtClean="0"/>
              <a:t> </a:t>
            </a:r>
            <a:r>
              <a:rPr lang="en-US" sz="1000" dirty="0" err="1" smtClean="0"/>
              <a:t>roj</a:t>
            </a:r>
            <a:r>
              <a:rPr lang="en-US" sz="1000" dirty="0" smtClean="0"/>
              <a:t> (propane) </a:t>
            </a:r>
            <a:r>
              <a:rPr lang="en-US" sz="1000" dirty="0" err="1" smtClean="0"/>
              <a:t>uas</a:t>
            </a:r>
            <a:r>
              <a:rPr lang="en-US" sz="1000" dirty="0" smtClean="0"/>
              <a:t> </a:t>
            </a:r>
            <a:r>
              <a:rPr lang="en-US" sz="1000" dirty="0" err="1" smtClean="0"/>
              <a:t>nqa</a:t>
            </a:r>
            <a:r>
              <a:rPr lang="en-US" sz="1000" dirty="0" smtClean="0"/>
              <a:t> tau </a:t>
            </a:r>
            <a:r>
              <a:rPr lang="en-US" sz="1000" dirty="0" err="1" smtClean="0"/>
              <a:t>mus</a:t>
            </a:r>
            <a:r>
              <a:rPr lang="en-US" sz="1000" dirty="0" smtClean="0"/>
              <a:t> </a:t>
            </a:r>
            <a:r>
              <a:rPr lang="en-US" sz="1000" dirty="0" err="1" smtClean="0"/>
              <a:t>los</a:t>
            </a:r>
            <a:endParaRPr lang="en-US" sz="1000" dirty="0" smtClean="0"/>
          </a:p>
          <a:p>
            <a:pPr marL="119063" indent="-119063">
              <a:lnSpc>
                <a:spcPts val="1080"/>
              </a:lnSpc>
              <a:spcBef>
                <a:spcPts val="600"/>
              </a:spcBef>
              <a:buFont typeface="Arial"/>
              <a:buChar char="•"/>
            </a:pPr>
            <a:r>
              <a:rPr lang="en-US" sz="1000" dirty="0" err="1" smtClean="0"/>
              <a:t>Rauv</a:t>
            </a:r>
            <a:r>
              <a:rPr lang="en-US" sz="1000" dirty="0" smtClean="0"/>
              <a:t> thee</a:t>
            </a:r>
            <a:endParaRPr lang="en-US" sz="1000" dirty="0"/>
          </a:p>
          <a:p>
            <a:pPr marL="119063" indent="-119063">
              <a:lnSpc>
                <a:spcPts val="1080"/>
              </a:lnSpc>
              <a:spcBef>
                <a:spcPts val="600"/>
              </a:spcBef>
              <a:buFont typeface="Arial"/>
              <a:buChar char="•"/>
            </a:pPr>
            <a:r>
              <a:rPr lang="en-US" sz="1000" dirty="0" err="1" smtClean="0"/>
              <a:t>Cov</a:t>
            </a:r>
            <a:r>
              <a:rPr lang="en-US" sz="1000" dirty="0" smtClean="0"/>
              <a:t> </a:t>
            </a:r>
            <a:r>
              <a:rPr lang="en-US" sz="1000" dirty="0" err="1" smtClean="0"/>
              <a:t>qhov</a:t>
            </a:r>
            <a:r>
              <a:rPr lang="en-US" sz="1000" dirty="0" smtClean="0"/>
              <a:t> cub </a:t>
            </a:r>
            <a:r>
              <a:rPr lang="en-US" sz="1000" dirty="0" err="1" smtClean="0"/>
              <a:t>rauv</a:t>
            </a:r>
            <a:r>
              <a:rPr lang="en-US" sz="1000" dirty="0" smtClean="0"/>
              <a:t> taws</a:t>
            </a:r>
            <a:endParaRPr lang="en-US" sz="1000" dirty="0"/>
          </a:p>
          <a:p>
            <a:pPr marL="119063" indent="-119063">
              <a:lnSpc>
                <a:spcPts val="1080"/>
              </a:lnSpc>
              <a:spcBef>
                <a:spcPts val="600"/>
              </a:spcBef>
              <a:buFont typeface="Arial"/>
              <a:buChar char="•"/>
            </a:pPr>
            <a:r>
              <a:rPr lang="en-US" sz="1000" dirty="0" err="1" smtClean="0"/>
              <a:t>Cov</a:t>
            </a:r>
            <a:r>
              <a:rPr lang="en-US" sz="1000" dirty="0" smtClean="0"/>
              <a:t> </a:t>
            </a:r>
            <a:r>
              <a:rPr lang="en-US" sz="1000" dirty="0" err="1" smtClean="0"/>
              <a:t>qhov</a:t>
            </a:r>
            <a:r>
              <a:rPr lang="en-US" sz="1000" dirty="0" smtClean="0"/>
              <a:t> cub ci </a:t>
            </a:r>
            <a:r>
              <a:rPr lang="en-US" sz="1000" dirty="0" err="1" smtClean="0"/>
              <a:t>nqaij</a:t>
            </a:r>
            <a:endParaRPr lang="en-US" sz="1000" dirty="0"/>
          </a:p>
        </p:txBody>
      </p: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6349311" y="5641817"/>
            <a:ext cx="1110511" cy="1110511"/>
            <a:chOff x="5731503" y="7212207"/>
            <a:chExt cx="1279806" cy="1279806"/>
          </a:xfrm>
        </p:grpSpPr>
        <p:pic>
          <p:nvPicPr>
            <p:cNvPr id="33" name="Picture 32" descr="shortgrill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9056" y="7295555"/>
              <a:ext cx="804496" cy="1007981"/>
            </a:xfrm>
            <a:prstGeom prst="rect">
              <a:avLst/>
            </a:prstGeom>
          </p:spPr>
        </p:pic>
        <p:pic>
          <p:nvPicPr>
            <p:cNvPr id="34" name="Picture 33" descr="donotredcircle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1503" y="7212207"/>
              <a:ext cx="1279806" cy="1279806"/>
            </a:xfrm>
            <a:prstGeom prst="rect">
              <a:avLst/>
            </a:prstGeom>
          </p:spPr>
        </p:pic>
      </p:grpSp>
      <p:sp>
        <p:nvSpPr>
          <p:cNvPr id="35" name="TextBox 34"/>
          <p:cNvSpPr txBox="1"/>
          <p:nvPr/>
        </p:nvSpPr>
        <p:spPr>
          <a:xfrm>
            <a:off x="3820444" y="5236800"/>
            <a:ext cx="3588470" cy="335989"/>
          </a:xfrm>
          <a:prstGeom prst="rect">
            <a:avLst/>
          </a:prstGeom>
          <a:solidFill>
            <a:srgbClr val="BA0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TXWV TSIS PUB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62300" y="5236800"/>
            <a:ext cx="3304414" cy="335989"/>
          </a:xfrm>
          <a:prstGeom prst="rect">
            <a:avLst/>
          </a:prstGeom>
          <a:solidFill>
            <a:srgbClr val="006C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PUB UA TAU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3941534" y="8866169"/>
            <a:ext cx="2116436" cy="8081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001838" algn="l"/>
                <a:tab pos="3587750" algn="l"/>
              </a:tabLst>
            </a:pPr>
            <a:r>
              <a:rPr lang="en-US" sz="1000" dirty="0" err="1"/>
              <a:t>Crescent Ranger District Office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001838" algn="l"/>
                <a:tab pos="3587750" algn="l"/>
              </a:tabLst>
            </a:pPr>
            <a:r>
              <a:rPr lang="en-US" sz="1000" dirty="0" err="1"/>
              <a:t>136471 Hwy 97 North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001838" algn="l"/>
                <a:tab pos="3587750" algn="l"/>
              </a:tabLst>
            </a:pPr>
            <a:r>
              <a:rPr lang="en-US" sz="1000" dirty="0" err="1"/>
              <a:t>Crescent, OR 97733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001838" algn="l"/>
                <a:tab pos="3587750" algn="l"/>
              </a:tabLst>
            </a:pPr>
            <a:r>
              <a:rPr lang="en-US" sz="1000" dirty="0" err="1"/>
              <a:t>541-433-3200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001838" algn="l"/>
                <a:tab pos="3587750" algn="l"/>
              </a:tabLst>
            </a:pPr>
            <a:r>
              <a:rPr lang="en-US" sz="1000" dirty="0" err="1"/>
              <a:t>www.fs.usda.gov/deschutes</a:t>
            </a:r>
          </a:p>
        </p:txBody>
      </p:sp>
      <p:pic>
        <p:nvPicPr>
          <p:cNvPr id="52" name="Picture 51" descr="deschutessign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450" y="8491853"/>
            <a:ext cx="1710372" cy="118248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947509" y="8230084"/>
            <a:ext cx="3505200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2010greenyellow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714" y="8289739"/>
            <a:ext cx="531985" cy="56647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359391" y="6949754"/>
            <a:ext cx="1100431" cy="1092669"/>
            <a:chOff x="6345024" y="7031068"/>
            <a:chExt cx="1100431" cy="1092669"/>
          </a:xfrm>
        </p:grpSpPr>
        <p:pic>
          <p:nvPicPr>
            <p:cNvPr id="28" name="Picture 27" descr="charcoal2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5024" y="7295159"/>
              <a:ext cx="1068010" cy="522854"/>
            </a:xfrm>
            <a:prstGeom prst="rect">
              <a:avLst/>
            </a:prstGeom>
          </p:spPr>
        </p:pic>
        <p:pic>
          <p:nvPicPr>
            <p:cNvPr id="29" name="Picture 28" descr="nocircle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2786" y="7031068"/>
              <a:ext cx="1092669" cy="1092669"/>
            </a:xfrm>
            <a:prstGeom prst="rect">
              <a:avLst/>
            </a:prstGeom>
          </p:spPr>
        </p:pic>
      </p:grpSp>
      <p:pic>
        <p:nvPicPr>
          <p:cNvPr id="30" name="Picture 29" descr="nofire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31" y="3126490"/>
            <a:ext cx="1543871" cy="154387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014507" y="3301890"/>
            <a:ext cx="5556409" cy="1184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800" dirty="0">
                <a:ln>
                  <a:solidFill>
                    <a:schemeClr val="accent1"/>
                  </a:solidFill>
                </a:ln>
                <a:solidFill>
                  <a:srgbClr val="CC3300"/>
                </a:solidFill>
                <a:latin typeface="Impact"/>
                <a:cs typeface="Impact"/>
              </a:rPr>
              <a:t>TXHOB RAUV </a:t>
            </a:r>
            <a:r>
              <a:rPr lang="en-US" sz="5800" dirty="0" smtClean="0">
                <a:ln>
                  <a:solidFill>
                    <a:schemeClr val="accent1"/>
                  </a:solidFill>
                </a:ln>
                <a:solidFill>
                  <a:srgbClr val="CC3300"/>
                </a:solidFill>
                <a:latin typeface="Impact"/>
                <a:cs typeface="Impact"/>
              </a:rPr>
              <a:t>TAWS</a:t>
            </a:r>
          </a:p>
          <a:p>
            <a:pPr algn="ctr"/>
            <a:r>
              <a:rPr lang="en-US" sz="1900" dirty="0">
                <a:latin typeface="Impact"/>
                <a:cs typeface="Impact"/>
              </a:rPr>
              <a:t>vim </a:t>
            </a:r>
            <a:r>
              <a:rPr lang="en-US" sz="1900" dirty="0" err="1">
                <a:latin typeface="Impact"/>
                <a:cs typeface="Impact"/>
              </a:rPr>
              <a:t>kub</a:t>
            </a:r>
            <a:r>
              <a:rPr lang="en-US" sz="1900" dirty="0">
                <a:latin typeface="Impact"/>
                <a:cs typeface="Impact"/>
              </a:rPr>
              <a:t> </a:t>
            </a:r>
            <a:r>
              <a:rPr lang="en-US" sz="1900" dirty="0" err="1">
                <a:latin typeface="Impact"/>
                <a:cs typeface="Impact"/>
              </a:rPr>
              <a:t>hnyiab</a:t>
            </a:r>
            <a:r>
              <a:rPr lang="en-US" sz="1900" dirty="0">
                <a:latin typeface="Impact"/>
                <a:cs typeface="Impact"/>
              </a:rPr>
              <a:t> </a:t>
            </a:r>
            <a:r>
              <a:rPr lang="en-US" sz="1900" dirty="0" err="1">
                <a:latin typeface="Impact"/>
                <a:cs typeface="Impact"/>
              </a:rPr>
              <a:t>kis</a:t>
            </a:r>
            <a:r>
              <a:rPr lang="en-US" sz="1900" dirty="0">
                <a:latin typeface="Impact"/>
                <a:cs typeface="Impact"/>
              </a:rPr>
              <a:t> </a:t>
            </a:r>
            <a:r>
              <a:rPr lang="en-US" sz="1900" dirty="0" err="1">
                <a:latin typeface="Impact"/>
                <a:cs typeface="Impact"/>
              </a:rPr>
              <a:t>toj</a:t>
            </a:r>
            <a:r>
              <a:rPr lang="en-US" sz="1900" dirty="0">
                <a:latin typeface="Impact"/>
                <a:cs typeface="Impact"/>
              </a:rPr>
              <a:t> </a:t>
            </a:r>
            <a:r>
              <a:rPr lang="en-US" sz="1900" dirty="0" err="1">
                <a:latin typeface="Impact"/>
                <a:cs typeface="Impact"/>
              </a:rPr>
              <a:t>kis</a:t>
            </a:r>
            <a:r>
              <a:rPr lang="en-US" sz="1900" dirty="0">
                <a:latin typeface="Impact"/>
                <a:cs typeface="Impact"/>
              </a:rPr>
              <a:t> </a:t>
            </a:r>
            <a:r>
              <a:rPr lang="en-US" sz="1900" dirty="0" err="1">
                <a:latin typeface="Impact"/>
                <a:cs typeface="Impact"/>
              </a:rPr>
              <a:t>pes</a:t>
            </a:r>
            <a:r>
              <a:rPr lang="en-US" sz="1900" dirty="0">
                <a:latin typeface="Impact"/>
                <a:cs typeface="Impact"/>
              </a:rPr>
              <a:t> </a:t>
            </a:r>
            <a:r>
              <a:rPr lang="en-US" sz="1900" dirty="0" err="1">
                <a:latin typeface="Impact"/>
                <a:cs typeface="Impact"/>
              </a:rPr>
              <a:t>yog</a:t>
            </a:r>
            <a:r>
              <a:rPr lang="en-US" sz="1900" dirty="0">
                <a:latin typeface="Impact"/>
                <a:cs typeface="Impact"/>
              </a:rPr>
              <a:t> </a:t>
            </a:r>
            <a:r>
              <a:rPr lang="en-US" sz="1900" dirty="0" err="1">
                <a:latin typeface="Impact"/>
                <a:cs typeface="Impact"/>
              </a:rPr>
              <a:t>ib</a:t>
            </a:r>
            <a:r>
              <a:rPr lang="en-US" sz="1900" dirty="0">
                <a:latin typeface="Impact"/>
                <a:cs typeface="Impact"/>
              </a:rPr>
              <a:t> </a:t>
            </a:r>
            <a:r>
              <a:rPr lang="en-US" sz="1900" dirty="0" err="1">
                <a:latin typeface="Impact"/>
                <a:cs typeface="Impact"/>
              </a:rPr>
              <a:t>qho</a:t>
            </a:r>
            <a:r>
              <a:rPr lang="en-US" sz="1900" dirty="0">
                <a:latin typeface="Impact"/>
                <a:cs typeface="Impact"/>
              </a:rPr>
              <a:t> </a:t>
            </a:r>
            <a:r>
              <a:rPr lang="en-US" sz="1900" dirty="0" err="1">
                <a:latin typeface="Impact"/>
                <a:cs typeface="Impact"/>
              </a:rPr>
              <a:t>xwm</a:t>
            </a:r>
            <a:r>
              <a:rPr lang="en-US" sz="1900" dirty="0">
                <a:latin typeface="Impact"/>
                <a:cs typeface="Impact"/>
              </a:rPr>
              <a:t> </a:t>
            </a:r>
            <a:r>
              <a:rPr lang="en-US" sz="1900" dirty="0" err="1">
                <a:latin typeface="Impact"/>
                <a:cs typeface="Impact"/>
              </a:rPr>
              <a:t>txheej</a:t>
            </a:r>
            <a:r>
              <a:rPr lang="en-US" sz="1900" dirty="0">
                <a:latin typeface="Impact"/>
                <a:cs typeface="Impact"/>
              </a:rPr>
              <a:t> </a:t>
            </a:r>
            <a:r>
              <a:rPr lang="en-US" sz="1900" dirty="0" err="1">
                <a:latin typeface="Impact"/>
                <a:cs typeface="Impact"/>
              </a:rPr>
              <a:t>loj</a:t>
            </a:r>
            <a:endParaRPr lang="en-US" sz="1900" dirty="0"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841129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307</Words>
  <Application>Microsoft Office PowerPoint</Application>
  <PresentationFormat>Custom</PresentationFormat>
  <Paragraphs>24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US Forest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Gwen Hensley</dc:creator>
  <cp:lastModifiedBy>USDA Forest Service</cp:lastModifiedBy>
  <cp:revision>39</cp:revision>
  <cp:lastPrinted>2015-09-08T16:15:56Z</cp:lastPrinted>
  <dcterms:created xsi:type="dcterms:W3CDTF">2015-07-20T22:47:26Z</dcterms:created>
  <dcterms:modified xsi:type="dcterms:W3CDTF">2015-09-11T00:51:00Z</dcterms:modified>
</cp:coreProperties>
</file>